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66"/>
  </p:notesMasterIdLst>
  <p:handoutMasterIdLst>
    <p:handoutMasterId r:id="rId67"/>
  </p:handoutMasterIdLst>
  <p:sldIdLst>
    <p:sldId id="256" r:id="rId5"/>
    <p:sldId id="309" r:id="rId6"/>
    <p:sldId id="334" r:id="rId7"/>
    <p:sldId id="257" r:id="rId8"/>
    <p:sldId id="316" r:id="rId9"/>
    <p:sldId id="355" r:id="rId10"/>
    <p:sldId id="366" r:id="rId11"/>
    <p:sldId id="327" r:id="rId12"/>
    <p:sldId id="397" r:id="rId13"/>
    <p:sldId id="329" r:id="rId14"/>
    <p:sldId id="332" r:id="rId15"/>
    <p:sldId id="336" r:id="rId16"/>
    <p:sldId id="359" r:id="rId17"/>
    <p:sldId id="360" r:id="rId18"/>
    <p:sldId id="384" r:id="rId19"/>
    <p:sldId id="364" r:id="rId20"/>
    <p:sldId id="367" r:id="rId21"/>
    <p:sldId id="368" r:id="rId22"/>
    <p:sldId id="369" r:id="rId23"/>
    <p:sldId id="382" r:id="rId24"/>
    <p:sldId id="383" r:id="rId25"/>
    <p:sldId id="385" r:id="rId26"/>
    <p:sldId id="350" r:id="rId27"/>
    <p:sldId id="338" r:id="rId28"/>
    <p:sldId id="337" r:id="rId29"/>
    <p:sldId id="362" r:id="rId30"/>
    <p:sldId id="363" r:id="rId31"/>
    <p:sldId id="339" r:id="rId32"/>
    <p:sldId id="356" r:id="rId33"/>
    <p:sldId id="374" r:id="rId34"/>
    <p:sldId id="372" r:id="rId35"/>
    <p:sldId id="373" r:id="rId36"/>
    <p:sldId id="386" r:id="rId37"/>
    <p:sldId id="308" r:id="rId38"/>
    <p:sldId id="370" r:id="rId39"/>
    <p:sldId id="341" r:id="rId40"/>
    <p:sldId id="398" r:id="rId41"/>
    <p:sldId id="357" r:id="rId42"/>
    <p:sldId id="358" r:id="rId43"/>
    <p:sldId id="375" r:id="rId44"/>
    <p:sldId id="387" r:id="rId45"/>
    <p:sldId id="376" r:id="rId46"/>
    <p:sldId id="390" r:id="rId47"/>
    <p:sldId id="391" r:id="rId48"/>
    <p:sldId id="378" r:id="rId49"/>
    <p:sldId id="379" r:id="rId50"/>
    <p:sldId id="392" r:id="rId51"/>
    <p:sldId id="393" r:id="rId52"/>
    <p:sldId id="352" r:id="rId53"/>
    <p:sldId id="354" r:id="rId54"/>
    <p:sldId id="371" r:id="rId55"/>
    <p:sldId id="377" r:id="rId56"/>
    <p:sldId id="361" r:id="rId57"/>
    <p:sldId id="389" r:id="rId58"/>
    <p:sldId id="380" r:id="rId59"/>
    <p:sldId id="395" r:id="rId60"/>
    <p:sldId id="396" r:id="rId61"/>
    <p:sldId id="381" r:id="rId62"/>
    <p:sldId id="394" r:id="rId63"/>
    <p:sldId id="365" r:id="rId64"/>
    <p:sldId id="260" r:id="rId65"/>
  </p:sldIdLst>
  <p:sldSz cx="12192000" cy="6858000"/>
  <p:notesSz cx="6858000" cy="9144000"/>
  <p:embeddedFontLst>
    <p:embeddedFont>
      <p:font typeface="Pretendard" panose="020B0600000101010101" charset="-127"/>
      <p:regular r:id="rId68"/>
      <p:bold r:id="rId69"/>
    </p:embeddedFont>
    <p:embeddedFont>
      <p:font typeface="Pretendard Medium" panose="020B0600000101010101" charset="-127"/>
      <p:regular r:id="rId70"/>
    </p:embeddedFont>
    <p:embeddedFont>
      <p:font typeface="Cambria Math" panose="02040503050406030204" pitchFamily="18" charset="0"/>
      <p:regular r:id="rId71"/>
    </p:embeddedFont>
    <p:embeddedFont>
      <p:font typeface="맑은 고딕" panose="020B0503020000020004" pitchFamily="50" charset="-127"/>
      <p:regular r:id="rId72"/>
      <p:bold r:id="rId7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 민제" initials="전민" lastIdx="1" clrIdx="0">
    <p:extLst>
      <p:ext uri="{19B8F6BF-5375-455C-9EA6-DF929625EA0E}">
        <p15:presenceInfo xmlns:p15="http://schemas.microsoft.com/office/powerpoint/2012/main" userId="d0bbb888404d29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81" autoAdjust="0"/>
  </p:normalViewPr>
  <p:slideViewPr>
    <p:cSldViewPr snapToGrid="0">
      <p:cViewPr varScale="1">
        <p:scale>
          <a:sx n="82" d="100"/>
          <a:sy n="82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8" d="100"/>
          <a:sy n="108" d="100"/>
        </p:scale>
        <p:origin x="3480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1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74" Type="http://schemas.openxmlformats.org/officeDocument/2006/relationships/commentAuthors" Target="commentAuthors.xml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2.fntdata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3.fntdata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6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font" Target="fonts/font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승욱 한" userId="13093453b22e0967" providerId="LiveId" clId="{4F7D16EE-C293-4ABB-9E10-CD3B0EC89054}"/>
    <pc:docChg chg="undo custSel addSld delSld modSld sldOrd">
      <pc:chgData name="승욱 한" userId="13093453b22e0967" providerId="LiveId" clId="{4F7D16EE-C293-4ABB-9E10-CD3B0EC89054}" dt="2022-10-04T09:17:38.555" v="60112" actId="20577"/>
      <pc:docMkLst>
        <pc:docMk/>
      </pc:docMkLst>
      <pc:sldChg chg="addSp delSp modSp mod">
        <pc:chgData name="승욱 한" userId="13093453b22e0967" providerId="LiveId" clId="{4F7D16EE-C293-4ABB-9E10-CD3B0EC89054}" dt="2022-09-29T00:48:26.932" v="5376" actId="20577"/>
        <pc:sldMkLst>
          <pc:docMk/>
          <pc:sldMk cId="3304232242" sldId="257"/>
        </pc:sldMkLst>
        <pc:spChg chg="add del">
          <ac:chgData name="승욱 한" userId="13093453b22e0967" providerId="LiveId" clId="{4F7D16EE-C293-4ABB-9E10-CD3B0EC89054}" dt="2022-09-29T00:30:32.399" v="4015"/>
          <ac:spMkLst>
            <pc:docMk/>
            <pc:sldMk cId="3304232242" sldId="257"/>
            <ac:spMk id="7" creationId="{E8A01E82-3D3F-061E-5155-00D61E4B75B1}"/>
          </ac:spMkLst>
        </pc:spChg>
        <pc:spChg chg="add del">
          <ac:chgData name="승욱 한" userId="13093453b22e0967" providerId="LiveId" clId="{4F7D16EE-C293-4ABB-9E10-CD3B0EC89054}" dt="2022-09-29T00:30:35.961" v="4017"/>
          <ac:spMkLst>
            <pc:docMk/>
            <pc:sldMk cId="3304232242" sldId="257"/>
            <ac:spMk id="9" creationId="{4269D42C-3492-62E0-DF79-CC6972E2E112}"/>
          </ac:spMkLst>
        </pc:spChg>
        <pc:spChg chg="mod">
          <ac:chgData name="승욱 한" userId="13093453b22e0967" providerId="LiveId" clId="{4F7D16EE-C293-4ABB-9E10-CD3B0EC89054}" dt="2022-09-29T00:48:26.932" v="5376" actId="20577"/>
          <ac:spMkLst>
            <pc:docMk/>
            <pc:sldMk cId="3304232242" sldId="257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09-29T00:35:58.220" v="4132" actId="20577"/>
          <ac:spMkLst>
            <pc:docMk/>
            <pc:sldMk cId="3304232242" sldId="257"/>
            <ac:spMk id="23" creationId="{556FF71C-7CF5-4F1D-8066-3E55A467BB74}"/>
          </ac:spMkLst>
        </pc:spChg>
        <pc:graphicFrameChg chg="add mod">
          <ac:chgData name="승욱 한" userId="13093453b22e0967" providerId="LiveId" clId="{4F7D16EE-C293-4ABB-9E10-CD3B0EC89054}" dt="2022-09-29T00:35:39.196" v="4089" actId="1076"/>
          <ac:graphicFrameMkLst>
            <pc:docMk/>
            <pc:sldMk cId="3304232242" sldId="257"/>
            <ac:graphicFrameMk id="2" creationId="{E80B4FA9-0161-8365-4BD1-491A546F09C1}"/>
          </ac:graphicFrameMkLst>
        </pc:graphicFrameChg>
        <pc:graphicFrameChg chg="add del mod">
          <ac:chgData name="승욱 한" userId="13093453b22e0967" providerId="LiveId" clId="{4F7D16EE-C293-4ABB-9E10-CD3B0EC89054}" dt="2022-09-29T00:27:06.077" v="3993" actId="478"/>
          <ac:graphicFrameMkLst>
            <pc:docMk/>
            <pc:sldMk cId="3304232242" sldId="257"/>
            <ac:graphicFrameMk id="3" creationId="{CCC63AA8-CEAB-FF54-AB43-AFDF7086B4AC}"/>
          </ac:graphicFrameMkLst>
        </pc:graphicFrameChg>
        <pc:graphicFrameChg chg="add del mod">
          <ac:chgData name="승욱 한" userId="13093453b22e0967" providerId="LiveId" clId="{4F7D16EE-C293-4ABB-9E10-CD3B0EC89054}" dt="2022-09-29T00:27:08.875" v="3995" actId="478"/>
          <ac:graphicFrameMkLst>
            <pc:docMk/>
            <pc:sldMk cId="3304232242" sldId="257"/>
            <ac:graphicFrameMk id="4" creationId="{4A9CEBE7-A0FD-A4D4-15E7-DD6A47198B5E}"/>
          </ac:graphicFrameMkLst>
        </pc:graphicFrameChg>
        <pc:graphicFrameChg chg="add mod">
          <ac:chgData name="승욱 한" userId="13093453b22e0967" providerId="LiveId" clId="{4F7D16EE-C293-4ABB-9E10-CD3B0EC89054}" dt="2022-09-29T00:35:24.252" v="4081" actId="1076"/>
          <ac:graphicFrameMkLst>
            <pc:docMk/>
            <pc:sldMk cId="3304232242" sldId="257"/>
            <ac:graphicFrameMk id="5" creationId="{334999D9-0EBC-A2C8-B4B6-214F035B63DD}"/>
          </ac:graphicFrameMkLst>
        </pc:graphicFrameChg>
        <pc:graphicFrameChg chg="add del mod">
          <ac:chgData name="승욱 한" userId="13093453b22e0967" providerId="LiveId" clId="{4F7D16EE-C293-4ABB-9E10-CD3B0EC89054}" dt="2022-09-29T00:29:41.363" v="4008" actId="478"/>
          <ac:graphicFrameMkLst>
            <pc:docMk/>
            <pc:sldMk cId="3304232242" sldId="257"/>
            <ac:graphicFrameMk id="6" creationId="{5263E0C3-99A9-BD5C-388B-7FC7FC1D85DB}"/>
          </ac:graphicFrameMkLst>
        </pc:graphicFrameChg>
        <pc:graphicFrameChg chg="add del mod">
          <ac:chgData name="승욱 한" userId="13093453b22e0967" providerId="LiveId" clId="{4F7D16EE-C293-4ABB-9E10-CD3B0EC89054}" dt="2022-09-29T00:33:13.417" v="4043" actId="478"/>
          <ac:graphicFrameMkLst>
            <pc:docMk/>
            <pc:sldMk cId="3304232242" sldId="257"/>
            <ac:graphicFrameMk id="11" creationId="{459B1B35-F997-E9F0-CCD5-B1724DD61141}"/>
          </ac:graphicFrameMkLst>
        </pc:graphicFrameChg>
        <pc:graphicFrameChg chg="add del mod">
          <ac:chgData name="승욱 한" userId="13093453b22e0967" providerId="LiveId" clId="{4F7D16EE-C293-4ABB-9E10-CD3B0EC89054}" dt="2022-09-29T00:33:31.839" v="4049" actId="478"/>
          <ac:graphicFrameMkLst>
            <pc:docMk/>
            <pc:sldMk cId="3304232242" sldId="257"/>
            <ac:graphicFrameMk id="19" creationId="{6DF74258-7F0C-1523-EF4D-609818F6FB2A}"/>
          </ac:graphicFrameMkLst>
        </pc:graphicFrameChg>
        <pc:graphicFrameChg chg="add del mod ord">
          <ac:chgData name="승욱 한" userId="13093453b22e0967" providerId="LiveId" clId="{4F7D16EE-C293-4ABB-9E10-CD3B0EC89054}" dt="2022-09-29T00:35:30.424" v="4084" actId="478"/>
          <ac:graphicFrameMkLst>
            <pc:docMk/>
            <pc:sldMk cId="3304232242" sldId="257"/>
            <ac:graphicFrameMk id="20" creationId="{12BCB3A6-17F2-D735-51BC-AE1B8817B5B1}"/>
          </ac:graphicFrameMkLst>
        </pc:graphicFrameChg>
        <pc:graphicFrameChg chg="add del mod">
          <ac:chgData name="승욱 한" userId="13093453b22e0967" providerId="LiveId" clId="{4F7D16EE-C293-4ABB-9E10-CD3B0EC89054}" dt="2022-09-29T00:34:48.793" v="4065" actId="478"/>
          <ac:graphicFrameMkLst>
            <pc:docMk/>
            <pc:sldMk cId="3304232242" sldId="257"/>
            <ac:graphicFrameMk id="21" creationId="{9354E8D7-3F31-8AF5-F39B-57B82B75A25D}"/>
          </ac:graphicFrameMkLst>
        </pc:graphicFrameChg>
        <pc:graphicFrameChg chg="add mod">
          <ac:chgData name="승욱 한" userId="13093453b22e0967" providerId="LiveId" clId="{4F7D16EE-C293-4ABB-9E10-CD3B0EC89054}" dt="2022-09-29T00:35:41.343" v="4090" actId="1076"/>
          <ac:graphicFrameMkLst>
            <pc:docMk/>
            <pc:sldMk cId="3304232242" sldId="257"/>
            <ac:graphicFrameMk id="22" creationId="{729373D1-E18A-CB59-44F5-B81A5CBE3C7D}"/>
          </ac:graphicFrameMkLst>
        </pc:graphicFrameChg>
        <pc:picChg chg="add mod">
          <ac:chgData name="승욱 한" userId="13093453b22e0967" providerId="LiveId" clId="{4F7D16EE-C293-4ABB-9E10-CD3B0EC89054}" dt="2022-09-29T00:35:24.252" v="4081" actId="1076"/>
          <ac:picMkLst>
            <pc:docMk/>
            <pc:sldMk cId="3304232242" sldId="257"/>
            <ac:picMk id="1026" creationId="{F8B11577-7229-FFA4-62D0-A3265316ACC2}"/>
          </ac:picMkLst>
        </pc:picChg>
        <pc:picChg chg="add mod">
          <ac:chgData name="승욱 한" userId="13093453b22e0967" providerId="LiveId" clId="{4F7D16EE-C293-4ABB-9E10-CD3B0EC89054}" dt="2022-09-29T00:35:24.252" v="4081" actId="1076"/>
          <ac:picMkLst>
            <pc:docMk/>
            <pc:sldMk cId="3304232242" sldId="257"/>
            <ac:picMk id="1032" creationId="{DA9E91F0-F168-305C-1031-2206CD48E060}"/>
          </ac:picMkLst>
        </pc:picChg>
        <pc:picChg chg="add mod">
          <ac:chgData name="승욱 한" userId="13093453b22e0967" providerId="LiveId" clId="{4F7D16EE-C293-4ABB-9E10-CD3B0EC89054}" dt="2022-09-29T00:35:24.252" v="4081" actId="1076"/>
          <ac:picMkLst>
            <pc:docMk/>
            <pc:sldMk cId="3304232242" sldId="257"/>
            <ac:picMk id="1034" creationId="{DC43B8CE-C6B5-F4E6-C130-22006CFE5D86}"/>
          </ac:picMkLst>
        </pc:picChg>
        <pc:picChg chg="add mod">
          <ac:chgData name="승욱 한" userId="13093453b22e0967" providerId="LiveId" clId="{4F7D16EE-C293-4ABB-9E10-CD3B0EC89054}" dt="2022-09-29T00:35:24.252" v="4081" actId="1076"/>
          <ac:picMkLst>
            <pc:docMk/>
            <pc:sldMk cId="3304232242" sldId="257"/>
            <ac:picMk id="1036" creationId="{C2DA5BC3-1E65-B1A8-D7C0-8FE0FBA24A1C}"/>
          </ac:picMkLst>
        </pc:picChg>
      </pc:sldChg>
      <pc:sldChg chg="modSp mod">
        <pc:chgData name="승욱 한" userId="13093453b22e0967" providerId="LiveId" clId="{4F7D16EE-C293-4ABB-9E10-CD3B0EC89054}" dt="2022-10-03T10:03:04.742" v="56398" actId="6549"/>
        <pc:sldMkLst>
          <pc:docMk/>
          <pc:sldMk cId="464897425" sldId="308"/>
        </pc:sldMkLst>
        <pc:spChg chg="mod">
          <ac:chgData name="승욱 한" userId="13093453b22e0967" providerId="LiveId" clId="{4F7D16EE-C293-4ABB-9E10-CD3B0EC89054}" dt="2022-10-03T10:03:04.742" v="56398" actId="6549"/>
          <ac:spMkLst>
            <pc:docMk/>
            <pc:sldMk cId="464897425" sldId="308"/>
            <ac:spMk id="2" creationId="{C7377BBD-F517-44B0-ADF3-55D47FE19DF8}"/>
          </ac:spMkLst>
        </pc:spChg>
      </pc:sldChg>
      <pc:sldChg chg="modSp mod">
        <pc:chgData name="승욱 한" userId="13093453b22e0967" providerId="LiveId" clId="{4F7D16EE-C293-4ABB-9E10-CD3B0EC89054}" dt="2022-10-04T00:48:31.648" v="58333"/>
        <pc:sldMkLst>
          <pc:docMk/>
          <pc:sldMk cId="2859476360" sldId="309"/>
        </pc:sldMkLst>
        <pc:spChg chg="mod">
          <ac:chgData name="승욱 한" userId="13093453b22e0967" providerId="LiveId" clId="{4F7D16EE-C293-4ABB-9E10-CD3B0EC89054}" dt="2022-10-04T00:48:31.648" v="58333"/>
          <ac:spMkLst>
            <pc:docMk/>
            <pc:sldMk cId="2859476360" sldId="309"/>
            <ac:spMk id="23" creationId="{556FF71C-7CF5-4F1D-8066-3E55A467BB74}"/>
          </ac:spMkLst>
        </pc:spChg>
      </pc:sldChg>
      <pc:sldChg chg="delSp modSp mod">
        <pc:chgData name="승욱 한" userId="13093453b22e0967" providerId="LiveId" clId="{4F7D16EE-C293-4ABB-9E10-CD3B0EC89054}" dt="2022-09-30T03:01:12.648" v="27068" actId="20577"/>
        <pc:sldMkLst>
          <pc:docMk/>
          <pc:sldMk cId="1887543845" sldId="316"/>
        </pc:sldMkLst>
        <pc:spChg chg="mod">
          <ac:chgData name="승욱 한" userId="13093453b22e0967" providerId="LiveId" clId="{4F7D16EE-C293-4ABB-9E10-CD3B0EC89054}" dt="2022-09-30T03:01:12.648" v="27068" actId="20577"/>
          <ac:spMkLst>
            <pc:docMk/>
            <pc:sldMk cId="1887543845" sldId="316"/>
            <ac:spMk id="23" creationId="{556FF71C-7CF5-4F1D-8066-3E55A467BB74}"/>
          </ac:spMkLst>
        </pc:spChg>
        <pc:picChg chg="del">
          <ac:chgData name="승욱 한" userId="13093453b22e0967" providerId="LiveId" clId="{4F7D16EE-C293-4ABB-9E10-CD3B0EC89054}" dt="2022-09-29T00:23:41.867" v="3966" actId="478"/>
          <ac:picMkLst>
            <pc:docMk/>
            <pc:sldMk cId="1887543845" sldId="316"/>
            <ac:picMk id="2050" creationId="{FB6CFC3F-6AA6-4910-94B5-ABE431D9406C}"/>
          </ac:picMkLst>
        </pc:picChg>
      </pc:sldChg>
      <pc:sldChg chg="del">
        <pc:chgData name="승욱 한" userId="13093453b22e0967" providerId="LiveId" clId="{4F7D16EE-C293-4ABB-9E10-CD3B0EC89054}" dt="2022-09-28T07:16:43.948" v="541" actId="47"/>
        <pc:sldMkLst>
          <pc:docMk/>
          <pc:sldMk cId="566168541" sldId="317"/>
        </pc:sldMkLst>
      </pc:sldChg>
      <pc:sldChg chg="del">
        <pc:chgData name="승욱 한" userId="13093453b22e0967" providerId="LiveId" clId="{4F7D16EE-C293-4ABB-9E10-CD3B0EC89054}" dt="2022-09-28T07:16:44.996" v="542" actId="47"/>
        <pc:sldMkLst>
          <pc:docMk/>
          <pc:sldMk cId="2911969271" sldId="318"/>
        </pc:sldMkLst>
      </pc:sldChg>
      <pc:sldChg chg="del">
        <pc:chgData name="승욱 한" userId="13093453b22e0967" providerId="LiveId" clId="{4F7D16EE-C293-4ABB-9E10-CD3B0EC89054}" dt="2022-09-28T07:16:42.547" v="540" actId="47"/>
        <pc:sldMkLst>
          <pc:docMk/>
          <pc:sldMk cId="2068503976" sldId="321"/>
        </pc:sldMkLst>
      </pc:sldChg>
      <pc:sldChg chg="del">
        <pc:chgData name="승욱 한" userId="13093453b22e0967" providerId="LiveId" clId="{4F7D16EE-C293-4ABB-9E10-CD3B0EC89054}" dt="2022-09-28T07:16:39.997" v="538" actId="47"/>
        <pc:sldMkLst>
          <pc:docMk/>
          <pc:sldMk cId="4168897930" sldId="323"/>
        </pc:sldMkLst>
      </pc:sldChg>
      <pc:sldChg chg="del">
        <pc:chgData name="승욱 한" userId="13093453b22e0967" providerId="LiveId" clId="{4F7D16EE-C293-4ABB-9E10-CD3B0EC89054}" dt="2022-09-28T07:16:41.167" v="539" actId="47"/>
        <pc:sldMkLst>
          <pc:docMk/>
          <pc:sldMk cId="2722914573" sldId="324"/>
        </pc:sldMkLst>
      </pc:sldChg>
      <pc:sldChg chg="addSp delSp modSp mod">
        <pc:chgData name="승욱 한" userId="13093453b22e0967" providerId="LiveId" clId="{4F7D16EE-C293-4ABB-9E10-CD3B0EC89054}" dt="2022-10-04T00:49:48.580" v="58412" actId="1035"/>
        <pc:sldMkLst>
          <pc:docMk/>
          <pc:sldMk cId="2798979341" sldId="327"/>
        </pc:sldMkLst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7" creationId="{0D466DBB-A586-4EE2-893B-43F614D9C9BA}"/>
          </ac:spMkLst>
        </pc:spChg>
        <pc:spChg chg="mod">
          <ac:chgData name="승욱 한" userId="13093453b22e0967" providerId="LiveId" clId="{4F7D16EE-C293-4ABB-9E10-CD3B0EC89054}" dt="2022-09-29T00:11:57.939" v="2052" actId="20577"/>
          <ac:spMkLst>
            <pc:docMk/>
            <pc:sldMk cId="2798979341" sldId="327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108" creationId="{B4C029B5-7CA1-479D-A7FC-AA011A48A68B}"/>
          </ac:spMkLst>
        </pc:spChg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109" creationId="{CA43B9D7-154A-4B64-95B6-3D0E25276EFC}"/>
          </ac:spMkLst>
        </pc:spChg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110" creationId="{6266BAC7-DE7C-4590-A40E-526D50B79506}"/>
          </ac:spMkLst>
        </pc:spChg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111" creationId="{176411CA-0959-45B8-80F9-7C229DA3712B}"/>
          </ac:spMkLst>
        </pc:spChg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141" creationId="{9DD0D424-A482-49AA-97B5-5F7486E9D885}"/>
          </ac:spMkLst>
        </pc:spChg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142" creationId="{220F60D3-A418-4054-902D-5B66FF840A6A}"/>
          </ac:spMkLst>
        </pc:spChg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143" creationId="{DD0F5A3C-EAA7-4F8D-86E8-780DBE87F3C4}"/>
          </ac:spMkLst>
        </pc:spChg>
        <pc:spChg chg="add del mod">
          <ac:chgData name="승욱 한" userId="13093453b22e0967" providerId="LiveId" clId="{4F7D16EE-C293-4ABB-9E10-CD3B0EC89054}" dt="2022-10-03T23:52:25.843" v="56899" actId="20577"/>
          <ac:spMkLst>
            <pc:docMk/>
            <pc:sldMk cId="2798979341" sldId="327"/>
            <ac:spMk id="144" creationId="{1684CC63-D37D-4C20-B13C-3B7087B30C72}"/>
          </ac:spMkLst>
        </pc:spChg>
        <pc:grpChg chg="del">
          <ac:chgData name="승욱 한" userId="13093453b22e0967" providerId="LiveId" clId="{4F7D16EE-C293-4ABB-9E10-CD3B0EC89054}" dt="2022-09-28T07:14:20.607" v="222" actId="478"/>
          <ac:grpSpMkLst>
            <pc:docMk/>
            <pc:sldMk cId="2798979341" sldId="327"/>
            <ac:grpSpMk id="3" creationId="{8E43E354-676E-4326-A5C7-3269964E0E6A}"/>
          </ac:grpSpMkLst>
        </pc:grpChg>
        <pc:grpChg chg="del">
          <ac:chgData name="승욱 한" userId="13093453b22e0967" providerId="LiveId" clId="{4F7D16EE-C293-4ABB-9E10-CD3B0EC89054}" dt="2022-09-28T07:14:20.607" v="222" actId="478"/>
          <ac:grpSpMkLst>
            <pc:docMk/>
            <pc:sldMk cId="2798979341" sldId="327"/>
            <ac:grpSpMk id="78" creationId="{C612AE32-1489-4C9F-97D5-957FF1B5BBA1}"/>
          </ac:grpSpMkLst>
        </pc:grpChg>
        <pc:graphicFrameChg chg="add del mod">
          <ac:chgData name="승욱 한" userId="13093453b22e0967" providerId="LiveId" clId="{4F7D16EE-C293-4ABB-9E10-CD3B0EC89054}" dt="2022-09-28T07:16:18.264" v="532"/>
          <ac:graphicFrameMkLst>
            <pc:docMk/>
            <pc:sldMk cId="2798979341" sldId="327"/>
            <ac:graphicFrameMk id="2" creationId="{E3E8CD65-6E75-6182-FF0E-3C7A48E401A3}"/>
          </ac:graphicFrameMkLst>
        </pc:graphicFrameChg>
        <pc:graphicFrameChg chg="add mod">
          <ac:chgData name="승욱 한" userId="13093453b22e0967" providerId="LiveId" clId="{4F7D16EE-C293-4ABB-9E10-CD3B0EC89054}" dt="2022-10-04T00:49:48.580" v="58412" actId="1035"/>
          <ac:graphicFrameMkLst>
            <pc:docMk/>
            <pc:sldMk cId="2798979341" sldId="327"/>
            <ac:graphicFrameMk id="4" creationId="{B510CAC1-B8CA-93C5-C4B6-5A07A0D32515}"/>
          </ac:graphicFrameMkLst>
        </pc:graphicFrameChg>
      </pc:sldChg>
      <pc:sldChg chg="modSp mod">
        <pc:chgData name="승욱 한" userId="13093453b22e0967" providerId="LiveId" clId="{4F7D16EE-C293-4ABB-9E10-CD3B0EC89054}" dt="2022-09-29T01:13:19.130" v="6061" actId="20577"/>
        <pc:sldMkLst>
          <pc:docMk/>
          <pc:sldMk cId="2032394620" sldId="329"/>
        </pc:sldMkLst>
        <pc:spChg chg="mod">
          <ac:chgData name="승욱 한" userId="13093453b22e0967" providerId="LiveId" clId="{4F7D16EE-C293-4ABB-9E10-CD3B0EC89054}" dt="2022-09-29T01:13:19.130" v="6061" actId="20577"/>
          <ac:spMkLst>
            <pc:docMk/>
            <pc:sldMk cId="2032394620" sldId="329"/>
            <ac:spMk id="18" creationId="{120232E2-0655-43C6-BD00-C2680C6BA6CC}"/>
          </ac:spMkLst>
        </pc:spChg>
      </pc:sldChg>
      <pc:sldChg chg="modSp mod">
        <pc:chgData name="승욱 한" userId="13093453b22e0967" providerId="LiveId" clId="{4F7D16EE-C293-4ABB-9E10-CD3B0EC89054}" dt="2022-10-03T10:03:56.286" v="56447" actId="20577"/>
        <pc:sldMkLst>
          <pc:docMk/>
          <pc:sldMk cId="1237122006" sldId="332"/>
        </pc:sldMkLst>
        <pc:spChg chg="mod">
          <ac:chgData name="승욱 한" userId="13093453b22e0967" providerId="LiveId" clId="{4F7D16EE-C293-4ABB-9E10-CD3B0EC89054}" dt="2022-10-03T10:03:56.286" v="56447" actId="20577"/>
          <ac:spMkLst>
            <pc:docMk/>
            <pc:sldMk cId="1237122006" sldId="332"/>
            <ac:spMk id="2" creationId="{C7377BBD-F517-44B0-ADF3-55D47FE19DF8}"/>
          </ac:spMkLst>
        </pc:spChg>
      </pc:sldChg>
      <pc:sldChg chg="modSp mod">
        <pc:chgData name="승욱 한" userId="13093453b22e0967" providerId="LiveId" clId="{4F7D16EE-C293-4ABB-9E10-CD3B0EC89054}" dt="2022-09-29T06:10:20.858" v="15914"/>
        <pc:sldMkLst>
          <pc:docMk/>
          <pc:sldMk cId="251236351" sldId="334"/>
        </pc:sldMkLst>
        <pc:spChg chg="mod">
          <ac:chgData name="승욱 한" userId="13093453b22e0967" providerId="LiveId" clId="{4F7D16EE-C293-4ABB-9E10-CD3B0EC89054}" dt="2022-09-29T06:10:20.858" v="15914"/>
          <ac:spMkLst>
            <pc:docMk/>
            <pc:sldMk cId="251236351" sldId="334"/>
            <ac:spMk id="2" creationId="{C7377BBD-F517-44B0-ADF3-55D47FE19DF8}"/>
          </ac:spMkLst>
        </pc:spChg>
      </pc:sldChg>
      <pc:sldChg chg="modSp mod">
        <pc:chgData name="승욱 한" userId="13093453b22e0967" providerId="LiveId" clId="{4F7D16EE-C293-4ABB-9E10-CD3B0EC89054}" dt="2022-10-03T10:04:00.141" v="56458" actId="20577"/>
        <pc:sldMkLst>
          <pc:docMk/>
          <pc:sldMk cId="2416586107" sldId="336"/>
        </pc:sldMkLst>
        <pc:spChg chg="mod">
          <ac:chgData name="승욱 한" userId="13093453b22e0967" providerId="LiveId" clId="{4F7D16EE-C293-4ABB-9E10-CD3B0EC89054}" dt="2022-10-03T10:04:00.141" v="56458" actId="20577"/>
          <ac:spMkLst>
            <pc:docMk/>
            <pc:sldMk cId="2416586107" sldId="336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1:49:31.339" v="41125" actId="20577"/>
          <ac:spMkLst>
            <pc:docMk/>
            <pc:sldMk cId="2416586107" sldId="336"/>
            <ac:spMk id="23" creationId="{556FF71C-7CF5-4F1D-8066-3E55A467BB74}"/>
          </ac:spMkLst>
        </pc:spChg>
      </pc:sldChg>
      <pc:sldChg chg="modSp mod">
        <pc:chgData name="승욱 한" userId="13093453b22e0967" providerId="LiveId" clId="{4F7D16EE-C293-4ABB-9E10-CD3B0EC89054}" dt="2022-09-30T05:47:47.131" v="32603" actId="20577"/>
        <pc:sldMkLst>
          <pc:docMk/>
          <pc:sldMk cId="2252545525" sldId="337"/>
        </pc:sldMkLst>
        <pc:spChg chg="mod">
          <ac:chgData name="승욱 한" userId="13093453b22e0967" providerId="LiveId" clId="{4F7D16EE-C293-4ABB-9E10-CD3B0EC89054}" dt="2022-09-30T05:47:47.131" v="32603" actId="20577"/>
          <ac:spMkLst>
            <pc:docMk/>
            <pc:sldMk cId="2252545525" sldId="337"/>
            <ac:spMk id="2" creationId="{A3027734-7FC7-6B51-ED3A-B2E06375B433}"/>
          </ac:spMkLst>
        </pc:spChg>
      </pc:sldChg>
      <pc:sldChg chg="modSp mod">
        <pc:chgData name="승욱 한" userId="13093453b22e0967" providerId="LiveId" clId="{4F7D16EE-C293-4ABB-9E10-CD3B0EC89054}" dt="2022-09-30T07:42:39.009" v="38363" actId="20577"/>
        <pc:sldMkLst>
          <pc:docMk/>
          <pc:sldMk cId="4259576315" sldId="338"/>
        </pc:sldMkLst>
        <pc:spChg chg="mod">
          <ac:chgData name="승욱 한" userId="13093453b22e0967" providerId="LiveId" clId="{4F7D16EE-C293-4ABB-9E10-CD3B0EC89054}" dt="2022-09-30T07:42:39.009" v="38363" actId="20577"/>
          <ac:spMkLst>
            <pc:docMk/>
            <pc:sldMk cId="4259576315" sldId="338"/>
            <ac:spMk id="19" creationId="{7D520070-D8D7-476E-8E07-14656E46FB1D}"/>
          </ac:spMkLst>
        </pc:spChg>
      </pc:sldChg>
      <pc:sldChg chg="delSp modSp mod ord">
        <pc:chgData name="승욱 한" userId="13093453b22e0967" providerId="LiveId" clId="{4F7D16EE-C293-4ABB-9E10-CD3B0EC89054}" dt="2022-09-30T05:23:49.035" v="29859" actId="20577"/>
        <pc:sldMkLst>
          <pc:docMk/>
          <pc:sldMk cId="4125548262" sldId="339"/>
        </pc:sldMkLst>
        <pc:spChg chg="mod">
          <ac:chgData name="승욱 한" userId="13093453b22e0967" providerId="LiveId" clId="{4F7D16EE-C293-4ABB-9E10-CD3B0EC89054}" dt="2022-09-30T05:14:38.362" v="29715" actId="20577"/>
          <ac:spMkLst>
            <pc:docMk/>
            <pc:sldMk cId="4125548262" sldId="339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09-30T05:23:49.035" v="29859" actId="20577"/>
          <ac:spMkLst>
            <pc:docMk/>
            <pc:sldMk cId="4125548262" sldId="339"/>
            <ac:spMk id="19" creationId="{9FDADE4A-780B-47E6-9C8D-6C4D8A2BC177}"/>
          </ac:spMkLst>
        </pc:spChg>
        <pc:grpChg chg="del">
          <ac:chgData name="승욱 한" userId="13093453b22e0967" providerId="LiveId" clId="{4F7D16EE-C293-4ABB-9E10-CD3B0EC89054}" dt="2022-09-28T07:17:16.437" v="543" actId="478"/>
          <ac:grpSpMkLst>
            <pc:docMk/>
            <pc:sldMk cId="4125548262" sldId="339"/>
            <ac:grpSpMk id="6" creationId="{DE94CCC3-219E-4B29-A62F-A797D6631888}"/>
          </ac:grpSpMkLst>
        </pc:grpChg>
      </pc:sldChg>
      <pc:sldChg chg="del">
        <pc:chgData name="승욱 한" userId="13093453b22e0967" providerId="LiveId" clId="{4F7D16EE-C293-4ABB-9E10-CD3B0EC89054}" dt="2022-09-28T07:17:32.604" v="547" actId="47"/>
        <pc:sldMkLst>
          <pc:docMk/>
          <pc:sldMk cId="989680124" sldId="340"/>
        </pc:sldMkLst>
      </pc:sldChg>
      <pc:sldChg chg="modSp mod">
        <pc:chgData name="승욱 한" userId="13093453b22e0967" providerId="LiveId" clId="{4F7D16EE-C293-4ABB-9E10-CD3B0EC89054}" dt="2022-10-04T08:32:36.954" v="58444" actId="20577"/>
        <pc:sldMkLst>
          <pc:docMk/>
          <pc:sldMk cId="4141836367" sldId="341"/>
        </pc:sldMkLst>
        <pc:spChg chg="mod">
          <ac:chgData name="승욱 한" userId="13093453b22e0967" providerId="LiveId" clId="{4F7D16EE-C293-4ABB-9E10-CD3B0EC89054}" dt="2022-10-03T10:03:00.147" v="56397"/>
          <ac:spMkLst>
            <pc:docMk/>
            <pc:sldMk cId="4141836367" sldId="341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4T08:32:36.954" v="58444" actId="20577"/>
          <ac:spMkLst>
            <pc:docMk/>
            <pc:sldMk cId="4141836367" sldId="341"/>
            <ac:spMk id="23" creationId="{556FF71C-7CF5-4F1D-8066-3E55A467BB74}"/>
          </ac:spMkLst>
        </pc:spChg>
      </pc:sldChg>
      <pc:sldChg chg="del">
        <pc:chgData name="승욱 한" userId="13093453b22e0967" providerId="LiveId" clId="{4F7D16EE-C293-4ABB-9E10-CD3B0EC89054}" dt="2022-09-28T07:17:32.604" v="547" actId="47"/>
        <pc:sldMkLst>
          <pc:docMk/>
          <pc:sldMk cId="144465287" sldId="343"/>
        </pc:sldMkLst>
      </pc:sldChg>
      <pc:sldChg chg="del">
        <pc:chgData name="승욱 한" userId="13093453b22e0967" providerId="LiveId" clId="{4F7D16EE-C293-4ABB-9E10-CD3B0EC89054}" dt="2022-09-28T07:17:32.604" v="547" actId="47"/>
        <pc:sldMkLst>
          <pc:docMk/>
          <pc:sldMk cId="4200258438" sldId="344"/>
        </pc:sldMkLst>
      </pc:sldChg>
      <pc:sldChg chg="del">
        <pc:chgData name="승욱 한" userId="13093453b22e0967" providerId="LiveId" clId="{4F7D16EE-C293-4ABB-9E10-CD3B0EC89054}" dt="2022-09-28T07:17:32.604" v="547" actId="47"/>
        <pc:sldMkLst>
          <pc:docMk/>
          <pc:sldMk cId="3956251421" sldId="346"/>
        </pc:sldMkLst>
      </pc:sldChg>
      <pc:sldChg chg="del">
        <pc:chgData name="승욱 한" userId="13093453b22e0967" providerId="LiveId" clId="{4F7D16EE-C293-4ABB-9E10-CD3B0EC89054}" dt="2022-09-28T07:17:32.604" v="547" actId="47"/>
        <pc:sldMkLst>
          <pc:docMk/>
          <pc:sldMk cId="2782261607" sldId="347"/>
        </pc:sldMkLst>
      </pc:sldChg>
      <pc:sldChg chg="del">
        <pc:chgData name="승욱 한" userId="13093453b22e0967" providerId="LiveId" clId="{4F7D16EE-C293-4ABB-9E10-CD3B0EC89054}" dt="2022-09-28T07:17:32.604" v="547" actId="47"/>
        <pc:sldMkLst>
          <pc:docMk/>
          <pc:sldMk cId="3955833621" sldId="349"/>
        </pc:sldMkLst>
      </pc:sldChg>
      <pc:sldChg chg="del">
        <pc:chgData name="승욱 한" userId="13093453b22e0967" providerId="LiveId" clId="{4F7D16EE-C293-4ABB-9E10-CD3B0EC89054}" dt="2022-09-29T04:12:06.496" v="12799" actId="47"/>
        <pc:sldMkLst>
          <pc:docMk/>
          <pc:sldMk cId="2717557460" sldId="351"/>
        </pc:sldMkLst>
      </pc:sldChg>
      <pc:sldChg chg="modSp add mod">
        <pc:chgData name="승욱 한" userId="13093453b22e0967" providerId="LiveId" clId="{4F7D16EE-C293-4ABB-9E10-CD3B0EC89054}" dt="2022-10-03T03:13:43.745" v="44757" actId="20577"/>
        <pc:sldMkLst>
          <pc:docMk/>
          <pc:sldMk cId="17873691" sldId="352"/>
        </pc:sldMkLst>
        <pc:spChg chg="mod">
          <ac:chgData name="승욱 한" userId="13093453b22e0967" providerId="LiveId" clId="{4F7D16EE-C293-4ABB-9E10-CD3B0EC89054}" dt="2022-10-03T03:13:43.745" v="44757" actId="20577"/>
          <ac:spMkLst>
            <pc:docMk/>
            <pc:sldMk cId="17873691" sldId="352"/>
            <ac:spMk id="2" creationId="{C7377BBD-F517-44B0-ADF3-55D47FE19DF8}"/>
          </ac:spMkLst>
        </pc:spChg>
      </pc:sldChg>
      <pc:sldChg chg="add del">
        <pc:chgData name="승욱 한" userId="13093453b22e0967" providerId="LiveId" clId="{4F7D16EE-C293-4ABB-9E10-CD3B0EC89054}" dt="2022-09-29T01:32:12.747" v="7646" actId="47"/>
        <pc:sldMkLst>
          <pc:docMk/>
          <pc:sldMk cId="4245181431" sldId="353"/>
        </pc:sldMkLst>
      </pc:sldChg>
      <pc:sldChg chg="modSp add mod">
        <pc:chgData name="승욱 한" userId="13093453b22e0967" providerId="LiveId" clId="{4F7D16EE-C293-4ABB-9E10-CD3B0EC89054}" dt="2022-10-03T03:13:36.658" v="44752" actId="20577"/>
        <pc:sldMkLst>
          <pc:docMk/>
          <pc:sldMk cId="2618858839" sldId="354"/>
        </pc:sldMkLst>
        <pc:spChg chg="mod">
          <ac:chgData name="승욱 한" userId="13093453b22e0967" providerId="LiveId" clId="{4F7D16EE-C293-4ABB-9E10-CD3B0EC89054}" dt="2022-10-03T03:13:36.658" v="44752" actId="20577"/>
          <ac:spMkLst>
            <pc:docMk/>
            <pc:sldMk cId="2618858839" sldId="354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09-30T05:28:08.840" v="29965"/>
          <ac:spMkLst>
            <pc:docMk/>
            <pc:sldMk cId="2618858839" sldId="354"/>
            <ac:spMk id="23" creationId="{556FF71C-7CF5-4F1D-8066-3E55A467BB74}"/>
          </ac:spMkLst>
        </pc:spChg>
      </pc:sldChg>
      <pc:sldChg chg="addSp delSp modSp add mod">
        <pc:chgData name="승욱 한" userId="13093453b22e0967" providerId="LiveId" clId="{4F7D16EE-C293-4ABB-9E10-CD3B0EC89054}" dt="2022-10-03T10:03:48.743" v="56437" actId="6549"/>
        <pc:sldMkLst>
          <pc:docMk/>
          <pc:sldMk cId="1723011794" sldId="355"/>
        </pc:sldMkLst>
        <pc:spChg chg="add del mod">
          <ac:chgData name="승욱 한" userId="13093453b22e0967" providerId="LiveId" clId="{4F7D16EE-C293-4ABB-9E10-CD3B0EC89054}" dt="2022-09-29T00:19:12.606" v="3296" actId="478"/>
          <ac:spMkLst>
            <pc:docMk/>
            <pc:sldMk cId="1723011794" sldId="355"/>
            <ac:spMk id="9" creationId="{79D79DDB-C896-7AFF-B5E1-CED241EE28AE}"/>
          </ac:spMkLst>
        </pc:spChg>
        <pc:spChg chg="add del mod">
          <ac:chgData name="승욱 한" userId="13093453b22e0967" providerId="LiveId" clId="{4F7D16EE-C293-4ABB-9E10-CD3B0EC89054}" dt="2022-09-29T00:19:11.526" v="3295" actId="478"/>
          <ac:spMkLst>
            <pc:docMk/>
            <pc:sldMk cId="1723011794" sldId="355"/>
            <ac:spMk id="11" creationId="{4D978AE0-25F9-5F30-AEFC-2EEFF3AB567B}"/>
          </ac:spMkLst>
        </pc:spChg>
        <pc:spChg chg="mod">
          <ac:chgData name="승욱 한" userId="13093453b22e0967" providerId="LiveId" clId="{4F7D16EE-C293-4ABB-9E10-CD3B0EC89054}" dt="2022-10-03T10:03:48.743" v="56437" actId="6549"/>
          <ac:spMkLst>
            <pc:docMk/>
            <pc:sldMk cId="1723011794" sldId="355"/>
            <ac:spMk id="18" creationId="{120232E2-0655-43C6-BD00-C2680C6BA6CC}"/>
          </ac:spMkLst>
        </pc:spChg>
        <pc:spChg chg="add mod">
          <ac:chgData name="승욱 한" userId="13093453b22e0967" providerId="LiveId" clId="{4F7D16EE-C293-4ABB-9E10-CD3B0EC89054}" dt="2022-09-29T04:50:00.563" v="14167" actId="1076"/>
          <ac:spMkLst>
            <pc:docMk/>
            <pc:sldMk cId="1723011794" sldId="355"/>
            <ac:spMk id="21" creationId="{7C9A02B6-72A8-7E12-4995-249444B6E08C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26" creationId="{43BC5536-5F92-5402-2E6F-A2FEFC1AD5E9}"/>
          </ac:spMkLst>
        </pc:spChg>
        <pc:spChg chg="add del mod">
          <ac:chgData name="승욱 한" userId="13093453b22e0967" providerId="LiveId" clId="{4F7D16EE-C293-4ABB-9E10-CD3B0EC89054}" dt="2022-09-29T04:50:58.441" v="14296" actId="478"/>
          <ac:spMkLst>
            <pc:docMk/>
            <pc:sldMk cId="1723011794" sldId="355"/>
            <ac:spMk id="27" creationId="{EC4F939A-09ED-1117-FDBC-74CC42426439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28" creationId="{B8C8C553-5D5D-57E8-150D-0D6ED93C8EE0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29" creationId="{2012B9BF-8251-C707-9373-6B52A9F4FF39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30" creationId="{3FA4260C-9DB0-44B0-EB10-07D6F39BE61E}"/>
          </ac:spMkLst>
        </pc:spChg>
        <pc:spChg chg="add del mod">
          <ac:chgData name="승욱 한" userId="13093453b22e0967" providerId="LiveId" clId="{4F7D16EE-C293-4ABB-9E10-CD3B0EC89054}" dt="2022-09-29T05:00:46.324" v="14665" actId="478"/>
          <ac:spMkLst>
            <pc:docMk/>
            <pc:sldMk cId="1723011794" sldId="355"/>
            <ac:spMk id="31" creationId="{8F27C18E-5990-0E8E-31DC-01D1430BD794}"/>
          </ac:spMkLst>
        </pc:spChg>
        <pc:spChg chg="add del mod">
          <ac:chgData name="승욱 한" userId="13093453b22e0967" providerId="LiveId" clId="{4F7D16EE-C293-4ABB-9E10-CD3B0EC89054}" dt="2022-09-29T05:01:57.886" v="14740" actId="478"/>
          <ac:spMkLst>
            <pc:docMk/>
            <pc:sldMk cId="1723011794" sldId="355"/>
            <ac:spMk id="32" creationId="{E4D73740-4E59-9D27-D2D9-7DCD392B7567}"/>
          </ac:spMkLst>
        </pc:spChg>
        <pc:spChg chg="add del mod">
          <ac:chgData name="승욱 한" userId="13093453b22e0967" providerId="LiveId" clId="{4F7D16EE-C293-4ABB-9E10-CD3B0EC89054}" dt="2022-09-29T04:58:32.243" v="14539" actId="478"/>
          <ac:spMkLst>
            <pc:docMk/>
            <pc:sldMk cId="1723011794" sldId="355"/>
            <ac:spMk id="33" creationId="{726C9327-600B-88AA-3DEF-014CB7A0FE3D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35" creationId="{94DA0671-A526-567F-246C-78FB4AE35644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36" creationId="{FD067D34-DD33-04A3-32C1-6086AEFC81AC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38" creationId="{66486EF5-EF23-201D-C8F2-4AC2A69B036F}"/>
          </ac:spMkLst>
        </pc:spChg>
        <pc:spChg chg="add del mod">
          <ac:chgData name="승욱 한" userId="13093453b22e0967" providerId="LiveId" clId="{4F7D16EE-C293-4ABB-9E10-CD3B0EC89054}" dt="2022-09-29T05:06:14.581" v="14906" actId="478"/>
          <ac:spMkLst>
            <pc:docMk/>
            <pc:sldMk cId="1723011794" sldId="355"/>
            <ac:spMk id="39" creationId="{192ED535-4E66-F35B-2B20-C0DAA6078C8A}"/>
          </ac:spMkLst>
        </pc:spChg>
        <pc:spChg chg="add del mod">
          <ac:chgData name="승욱 한" userId="13093453b22e0967" providerId="LiveId" clId="{4F7D16EE-C293-4ABB-9E10-CD3B0EC89054}" dt="2022-09-29T05:00:47.507" v="14666" actId="478"/>
          <ac:spMkLst>
            <pc:docMk/>
            <pc:sldMk cId="1723011794" sldId="355"/>
            <ac:spMk id="40" creationId="{213B6380-914D-B918-731F-109A45ADD67C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41" creationId="{2B4F1102-AC2E-AEE3-6DB0-39AEC59D0D08}"/>
          </ac:spMkLst>
        </pc:spChg>
        <pc:spChg chg="add del mod">
          <ac:chgData name="승욱 한" userId="13093453b22e0967" providerId="LiveId" clId="{4F7D16EE-C293-4ABB-9E10-CD3B0EC89054}" dt="2022-09-29T05:04:04.668" v="14828" actId="478"/>
          <ac:spMkLst>
            <pc:docMk/>
            <pc:sldMk cId="1723011794" sldId="355"/>
            <ac:spMk id="42" creationId="{C8A9F39E-8B1F-9B6F-F2F0-B17D84168AA2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43" creationId="{EAC3ECD2-B135-E60E-AAF9-1825D37D8E64}"/>
          </ac:spMkLst>
        </pc:spChg>
        <pc:spChg chg="add del mod">
          <ac:chgData name="승욱 한" userId="13093453b22e0967" providerId="LiveId" clId="{4F7D16EE-C293-4ABB-9E10-CD3B0EC89054}" dt="2022-09-29T05:08:58.572" v="15015" actId="478"/>
          <ac:spMkLst>
            <pc:docMk/>
            <pc:sldMk cId="1723011794" sldId="355"/>
            <ac:spMk id="44" creationId="{A1EA5CD7-DBD2-FE0D-79F6-6DB6982D83FE}"/>
          </ac:spMkLst>
        </pc:spChg>
        <pc:spChg chg="add del mod">
          <ac:chgData name="승욱 한" userId="13093453b22e0967" providerId="LiveId" clId="{4F7D16EE-C293-4ABB-9E10-CD3B0EC89054}" dt="2022-09-29T05:09:14.653" v="15023" actId="478"/>
          <ac:spMkLst>
            <pc:docMk/>
            <pc:sldMk cId="1723011794" sldId="355"/>
            <ac:spMk id="49" creationId="{AA8C124E-FE11-FB0B-683B-E046289FF38F}"/>
          </ac:spMkLst>
        </pc:spChg>
        <pc:spChg chg="add del mod">
          <ac:chgData name="승욱 한" userId="13093453b22e0967" providerId="LiveId" clId="{4F7D16EE-C293-4ABB-9E10-CD3B0EC89054}" dt="2022-09-29T05:11:26.338" v="15138" actId="478"/>
          <ac:spMkLst>
            <pc:docMk/>
            <pc:sldMk cId="1723011794" sldId="355"/>
            <ac:spMk id="50" creationId="{967ECD61-21F5-2C2C-C472-2A674CC635C1}"/>
          </ac:spMkLst>
        </pc:spChg>
        <pc:spChg chg="add del mod">
          <ac:chgData name="승욱 한" userId="13093453b22e0967" providerId="LiveId" clId="{4F7D16EE-C293-4ABB-9E10-CD3B0EC89054}" dt="2022-09-29T05:10:20.822" v="15068" actId="478"/>
          <ac:spMkLst>
            <pc:docMk/>
            <pc:sldMk cId="1723011794" sldId="355"/>
            <ac:spMk id="51" creationId="{0E5B0BB2-598F-1490-1001-93507A09B966}"/>
          </ac:spMkLst>
        </pc:spChg>
        <pc:spChg chg="add del">
          <ac:chgData name="승욱 한" userId="13093453b22e0967" providerId="LiveId" clId="{4F7D16EE-C293-4ABB-9E10-CD3B0EC89054}" dt="2022-09-29T05:13:55.194" v="15162"/>
          <ac:spMkLst>
            <pc:docMk/>
            <pc:sldMk cId="1723011794" sldId="355"/>
            <ac:spMk id="60" creationId="{28E80A18-7E72-9B0E-7511-20749D084CF4}"/>
          </ac:spMkLst>
        </pc:spChg>
        <pc:spChg chg="add del">
          <ac:chgData name="승욱 한" userId="13093453b22e0967" providerId="LiveId" clId="{4F7D16EE-C293-4ABB-9E10-CD3B0EC89054}" dt="2022-09-29T05:13:56.422" v="15164"/>
          <ac:spMkLst>
            <pc:docMk/>
            <pc:sldMk cId="1723011794" sldId="355"/>
            <ac:spMk id="61" creationId="{ED5AEE53-5DFE-A2B0-CEE4-DD13189DAD87}"/>
          </ac:spMkLst>
        </pc:spChg>
        <pc:spChg chg="add del">
          <ac:chgData name="승욱 한" userId="13093453b22e0967" providerId="LiveId" clId="{4F7D16EE-C293-4ABB-9E10-CD3B0EC89054}" dt="2022-09-29T05:14:07.700" v="15166"/>
          <ac:spMkLst>
            <pc:docMk/>
            <pc:sldMk cId="1723011794" sldId="355"/>
            <ac:spMk id="62" creationId="{1570BDC7-9867-B389-D292-72B0EE2AC7A9}"/>
          </ac:spMkLst>
        </pc:spChg>
        <pc:spChg chg="add del mod">
          <ac:chgData name="승욱 한" userId="13093453b22e0967" providerId="LiveId" clId="{4F7D16EE-C293-4ABB-9E10-CD3B0EC89054}" dt="2022-09-29T05:20:24.353" v="15302" actId="478"/>
          <ac:spMkLst>
            <pc:docMk/>
            <pc:sldMk cId="1723011794" sldId="355"/>
            <ac:spMk id="128" creationId="{CA8CFBFF-4D11-5B48-F825-03701FB8ADA6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129" creationId="{AAFCE4BC-B468-E538-E59A-4A98AF01FB85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130" creationId="{DF679FE1-03A3-AD58-4AE8-A9C9B5DDC656}"/>
          </ac:spMkLst>
        </pc:spChg>
        <pc:spChg chg="del mod">
          <ac:chgData name="승욱 한" userId="13093453b22e0967" providerId="LiveId" clId="{4F7D16EE-C293-4ABB-9E10-CD3B0EC89054}" dt="2022-09-29T00:49:44.280" v="5398" actId="478"/>
          <ac:spMkLst>
            <pc:docMk/>
            <pc:sldMk cId="1723011794" sldId="355"/>
            <ac:spMk id="144" creationId="{1684CC63-D37D-4C20-B13C-3B7087B30C72}"/>
          </ac:spMkLst>
        </pc:spChg>
        <pc:graphicFrameChg chg="del">
          <ac:chgData name="승욱 한" userId="13093453b22e0967" providerId="LiveId" clId="{4F7D16EE-C293-4ABB-9E10-CD3B0EC89054}" dt="2022-09-29T00:12:09.029" v="2071" actId="478"/>
          <ac:graphicFrameMkLst>
            <pc:docMk/>
            <pc:sldMk cId="1723011794" sldId="355"/>
            <ac:graphicFrameMk id="4" creationId="{B510CAC1-B8CA-93C5-C4B6-5A07A0D32515}"/>
          </ac:graphicFrameMkLst>
        </pc:graphicFrameChg>
        <pc:graphicFrameChg chg="add mod ord">
          <ac:chgData name="승욱 한" userId="13093453b22e0967" providerId="LiveId" clId="{4F7D16EE-C293-4ABB-9E10-CD3B0EC89054}" dt="2022-09-29T05:23:48.539" v="15419" actId="1038"/>
          <ac:graphicFrameMkLst>
            <pc:docMk/>
            <pc:sldMk cId="1723011794" sldId="355"/>
            <ac:graphicFrameMk id="63" creationId="{58A3324B-235B-45C0-4AFB-9CAC9403F59F}"/>
          </ac:graphicFrameMkLst>
        </pc:graphicFrame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22" creationId="{88240173-4C87-1688-A404-6C60A9C90F51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23" creationId="{FB0CCF12-D7AC-E2DB-CBE7-750A6F24A17E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24" creationId="{4E671B9E-38E1-87E4-15A6-842576574B87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25" creationId="{2C8F6D08-4DD0-5A92-F41D-8E702F99DB63}"/>
          </ac:picMkLst>
        </pc:picChg>
        <pc:picChg chg="add del mod">
          <ac:chgData name="승욱 한" userId="13093453b22e0967" providerId="LiveId" clId="{4F7D16EE-C293-4ABB-9E10-CD3B0EC89054}" dt="2022-09-29T05:11:25.282" v="15137" actId="478"/>
          <ac:picMkLst>
            <pc:docMk/>
            <pc:sldMk cId="1723011794" sldId="355"/>
            <ac:picMk id="47" creationId="{2AA8CD5C-91FB-CA1C-A6DB-C3E655FEB329}"/>
          </ac:picMkLst>
        </pc:picChg>
        <pc:picChg chg="add del mod">
          <ac:chgData name="승욱 한" userId="13093453b22e0967" providerId="LiveId" clId="{4F7D16EE-C293-4ABB-9E10-CD3B0EC89054}" dt="2022-09-29T05:13:11.583" v="15158" actId="478"/>
          <ac:picMkLst>
            <pc:docMk/>
            <pc:sldMk cId="1723011794" sldId="355"/>
            <ac:picMk id="59" creationId="{56ADC473-71C3-F697-84EE-611318BA7788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074" creationId="{854C2518-B1BC-81A4-FFC1-969B2104ED58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076" creationId="{111497F2-0D47-05E2-7D98-196256CF9786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078" creationId="{EB4B53AF-4FE2-3C10-0B61-13BA6D2082B6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080" creationId="{0DDE4B47-FA2B-363A-D815-B912D8EBC8EA}"/>
          </ac:picMkLst>
        </pc:picChg>
        <pc:picChg chg="add del mod">
          <ac:chgData name="승욱 한" userId="13093453b22e0967" providerId="LiveId" clId="{4F7D16EE-C293-4ABB-9E10-CD3B0EC89054}" dt="2022-09-29T05:04:57.469" v="14843" actId="478"/>
          <ac:picMkLst>
            <pc:docMk/>
            <pc:sldMk cId="1723011794" sldId="355"/>
            <ac:picMk id="3082" creationId="{0AD9C0FC-DB3C-C2DD-A2DF-DE6A81F0CF59}"/>
          </ac:picMkLst>
        </pc:picChg>
        <pc:picChg chg="add del">
          <ac:chgData name="승욱 한" userId="13093453b22e0967" providerId="LiveId" clId="{4F7D16EE-C293-4ABB-9E10-CD3B0EC89054}" dt="2022-09-29T05:05:18.990" v="14845" actId="478"/>
          <ac:picMkLst>
            <pc:docMk/>
            <pc:sldMk cId="1723011794" sldId="355"/>
            <ac:picMk id="3084" creationId="{784CF9B8-4C51-0E39-EFA2-158B0D1089DB}"/>
          </ac:picMkLst>
        </pc:picChg>
        <pc:picChg chg="add del">
          <ac:chgData name="승욱 한" userId="13093453b22e0967" providerId="LiveId" clId="{4F7D16EE-C293-4ABB-9E10-CD3B0EC89054}" dt="2022-09-29T05:05:32.004" v="14847" actId="478"/>
          <ac:picMkLst>
            <pc:docMk/>
            <pc:sldMk cId="1723011794" sldId="355"/>
            <ac:picMk id="3086" creationId="{0F1E23CD-CC3F-34A0-4A20-A7399E2A08EF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088" creationId="{75A97290-D1CF-D54D-220D-6FC217C19DD6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090" creationId="{4DCE1E19-2C2A-00E3-9F69-A0B2A33ED25E}"/>
          </ac:picMkLst>
        </pc:picChg>
        <pc:picChg chg="add del">
          <ac:chgData name="승욱 한" userId="13093453b22e0967" providerId="LiveId" clId="{4F7D16EE-C293-4ABB-9E10-CD3B0EC89054}" dt="2022-09-29T05:12:36" v="15147" actId="478"/>
          <ac:picMkLst>
            <pc:docMk/>
            <pc:sldMk cId="1723011794" sldId="355"/>
            <ac:picMk id="3092" creationId="{01620E01-6CA3-1191-CD40-7154D1849D6D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094" creationId="{989234F2-1F62-C87A-9EE6-FDB072540B95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102" creationId="{F45A1D45-25A1-6CC2-C90D-B6A4E1EE7355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104" creationId="{F5AC57E5-BE42-7E19-A8AC-8FAC89EFDAD3}"/>
          </ac:picMkLst>
        </pc:picChg>
        <pc:picChg chg="add del">
          <ac:chgData name="승욱 한" userId="13093453b22e0967" providerId="LiveId" clId="{4F7D16EE-C293-4ABB-9E10-CD3B0EC89054}" dt="2022-09-29T05:18:07.153" v="15197" actId="478"/>
          <ac:picMkLst>
            <pc:docMk/>
            <pc:sldMk cId="1723011794" sldId="355"/>
            <ac:picMk id="3106" creationId="{99C7B2B4-616C-0946-6A8B-3499E976B204}"/>
          </ac:picMkLst>
        </pc:picChg>
        <pc:picChg chg="add del">
          <ac:chgData name="승욱 한" userId="13093453b22e0967" providerId="LiveId" clId="{4F7D16EE-C293-4ABB-9E10-CD3B0EC89054}" dt="2022-09-29T05:18:38.492" v="15199" actId="478"/>
          <ac:picMkLst>
            <pc:docMk/>
            <pc:sldMk cId="1723011794" sldId="355"/>
            <ac:picMk id="3108" creationId="{5305F969-7DA2-DF3B-771A-09E9E8A6A64D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110" creationId="{1225B282-806F-2A55-9B91-4C9DE7DD4DC0}"/>
          </ac:picMkLst>
        </pc:picChg>
        <pc:cxnChg chg="add del mod">
          <ac:chgData name="승욱 한" userId="13093453b22e0967" providerId="LiveId" clId="{4F7D16EE-C293-4ABB-9E10-CD3B0EC89054}" dt="2022-09-29T00:20:09.286" v="3359" actId="478"/>
          <ac:cxnSpMkLst>
            <pc:docMk/>
            <pc:sldMk cId="1723011794" sldId="355"/>
            <ac:cxnSpMk id="3" creationId="{2549CE79-8C9A-889A-D63F-EDF45E2C8EEB}"/>
          </ac:cxnSpMkLst>
        </pc:cxnChg>
        <pc:cxnChg chg="add del mod">
          <ac:chgData name="승욱 한" userId="13093453b22e0967" providerId="LiveId" clId="{4F7D16EE-C293-4ABB-9E10-CD3B0EC89054}" dt="2022-09-29T00:20:09.286" v="3359" actId="478"/>
          <ac:cxnSpMkLst>
            <pc:docMk/>
            <pc:sldMk cId="1723011794" sldId="355"/>
            <ac:cxnSpMk id="5" creationId="{A941DEE3-849C-5A5A-B899-3EA4737A37BB}"/>
          </ac:cxnSpMkLst>
        </pc:cxnChg>
        <pc:cxnChg chg="add del mod">
          <ac:chgData name="승욱 한" userId="13093453b22e0967" providerId="LiveId" clId="{4F7D16EE-C293-4ABB-9E10-CD3B0EC89054}" dt="2022-09-29T05:08:58.572" v="15015" actId="478"/>
          <ac:cxnSpMkLst>
            <pc:docMk/>
            <pc:sldMk cId="1723011794" sldId="355"/>
            <ac:cxnSpMk id="46" creationId="{E701763F-7203-DAD5-937F-6EC76C1C753F}"/>
          </ac:cxnSpMkLst>
        </pc:cxnChg>
        <pc:cxnChg chg="add del mod">
          <ac:chgData name="승욱 한" userId="13093453b22e0967" providerId="LiveId" clId="{4F7D16EE-C293-4ABB-9E10-CD3B0EC89054}" dt="2022-09-29T05:11:26.338" v="15138" actId="478"/>
          <ac:cxnSpMkLst>
            <pc:docMk/>
            <pc:sldMk cId="1723011794" sldId="355"/>
            <ac:cxnSpMk id="53" creationId="{C581D1FF-C3BB-8AEE-24DD-1B54B318E07A}"/>
          </ac:cxnSpMkLst>
        </pc:cxnChg>
      </pc:sldChg>
      <pc:sldChg chg="addSp delSp modSp add mod ord">
        <pc:chgData name="승욱 한" userId="13093453b22e0967" providerId="LiveId" clId="{4F7D16EE-C293-4ABB-9E10-CD3B0EC89054}" dt="2022-09-30T05:22:54.345" v="29835" actId="1076"/>
        <pc:sldMkLst>
          <pc:docMk/>
          <pc:sldMk cId="2797286909" sldId="356"/>
        </pc:sldMkLst>
        <pc:spChg chg="add del mod">
          <ac:chgData name="승욱 한" userId="13093453b22e0967" providerId="LiveId" clId="{4F7D16EE-C293-4ABB-9E10-CD3B0EC89054}" dt="2022-09-30T05:21:12.196" v="29828" actId="478"/>
          <ac:spMkLst>
            <pc:docMk/>
            <pc:sldMk cId="2797286909" sldId="356"/>
            <ac:spMk id="6" creationId="{83FE4085-EE13-3A86-2FBA-6589B8DED1E5}"/>
          </ac:spMkLst>
        </pc:spChg>
        <pc:spChg chg="mod">
          <ac:chgData name="승욱 한" userId="13093453b22e0967" providerId="LiveId" clId="{4F7D16EE-C293-4ABB-9E10-CD3B0EC89054}" dt="2022-09-30T05:21:07.427" v="29826" actId="20577"/>
          <ac:spMkLst>
            <pc:docMk/>
            <pc:sldMk cId="2797286909" sldId="356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09-30T05:21:09.576" v="29827" actId="478"/>
          <ac:spMkLst>
            <pc:docMk/>
            <pc:sldMk cId="2797286909" sldId="356"/>
            <ac:spMk id="19" creationId="{9FDADE4A-780B-47E6-9C8D-6C4D8A2BC177}"/>
          </ac:spMkLst>
        </pc:spChg>
        <pc:graphicFrameChg chg="add del mod">
          <ac:chgData name="승욱 한" userId="13093453b22e0967" providerId="LiveId" clId="{4F7D16EE-C293-4ABB-9E10-CD3B0EC89054}" dt="2022-09-30T05:02:11.266" v="28789" actId="478"/>
          <ac:graphicFrameMkLst>
            <pc:docMk/>
            <pc:sldMk cId="2797286909" sldId="356"/>
            <ac:graphicFrameMk id="2" creationId="{05EFE682-1E50-4E11-0BDF-D2F7FE33A16C}"/>
          </ac:graphicFrameMkLst>
        </pc:graphicFrameChg>
        <pc:graphicFrameChg chg="add del mod">
          <ac:chgData name="승욱 한" userId="13093453b22e0967" providerId="LiveId" clId="{4F7D16EE-C293-4ABB-9E10-CD3B0EC89054}" dt="2022-09-30T05:21:13.627" v="29829" actId="478"/>
          <ac:graphicFrameMkLst>
            <pc:docMk/>
            <pc:sldMk cId="2797286909" sldId="356"/>
            <ac:graphicFrameMk id="3" creationId="{C504C219-5E41-E881-6885-85BF812A6910}"/>
          </ac:graphicFrameMkLst>
        </pc:graphicFrameChg>
        <pc:graphicFrameChg chg="add del mod">
          <ac:chgData name="승욱 한" userId="13093453b22e0967" providerId="LiveId" clId="{4F7D16EE-C293-4ABB-9E10-CD3B0EC89054}" dt="2022-09-30T05:20:38.249" v="29816" actId="21"/>
          <ac:graphicFrameMkLst>
            <pc:docMk/>
            <pc:sldMk cId="2797286909" sldId="356"/>
            <ac:graphicFrameMk id="4" creationId="{51CD49A9-6BD3-63EA-AAB0-137DA702F486}"/>
          </ac:graphicFrameMkLst>
        </pc:graphicFrameChg>
        <pc:graphicFrameChg chg="add mod">
          <ac:chgData name="승욱 한" userId="13093453b22e0967" providerId="LiveId" clId="{4F7D16EE-C293-4ABB-9E10-CD3B0EC89054}" dt="2022-09-30T05:22:54.345" v="29835" actId="1076"/>
          <ac:graphicFrameMkLst>
            <pc:docMk/>
            <pc:sldMk cId="2797286909" sldId="356"/>
            <ac:graphicFrameMk id="7" creationId="{1DE13965-FE24-2A52-298B-147C433E4B9A}"/>
          </ac:graphicFrameMkLst>
        </pc:graphicFrameChg>
      </pc:sldChg>
      <pc:sldChg chg="addSp modSp add mod">
        <pc:chgData name="승욱 한" userId="13093453b22e0967" providerId="LiveId" clId="{4F7D16EE-C293-4ABB-9E10-CD3B0EC89054}" dt="2022-10-04T08:38:59.520" v="60023" actId="20577"/>
        <pc:sldMkLst>
          <pc:docMk/>
          <pc:sldMk cId="1311542479" sldId="357"/>
        </pc:sldMkLst>
        <pc:spChg chg="mod">
          <ac:chgData name="승욱 한" userId="13093453b22e0967" providerId="LiveId" clId="{4F7D16EE-C293-4ABB-9E10-CD3B0EC89054}" dt="2022-09-29T01:31:51.502" v="7644" actId="20577"/>
          <ac:spMkLst>
            <pc:docMk/>
            <pc:sldMk cId="1311542479" sldId="357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4T08:38:59.520" v="60023" actId="20577"/>
          <ac:spMkLst>
            <pc:docMk/>
            <pc:sldMk cId="1311542479" sldId="357"/>
            <ac:spMk id="23" creationId="{556FF71C-7CF5-4F1D-8066-3E55A467BB74}"/>
          </ac:spMkLst>
        </pc:spChg>
        <pc:graphicFrameChg chg="add mod modGraphic">
          <ac:chgData name="승욱 한" userId="13093453b22e0967" providerId="LiveId" clId="{4F7D16EE-C293-4ABB-9E10-CD3B0EC89054}" dt="2022-10-04T08:38:28.113" v="59903" actId="1035"/>
          <ac:graphicFrameMkLst>
            <pc:docMk/>
            <pc:sldMk cId="1311542479" sldId="357"/>
            <ac:graphicFrameMk id="2" creationId="{709F9692-8ECD-8C9C-2AF2-A772F25BB947}"/>
          </ac:graphicFrameMkLst>
        </pc:graphicFrameChg>
      </pc:sldChg>
      <pc:sldChg chg="addSp delSp modSp add mod">
        <pc:chgData name="승욱 한" userId="13093453b22e0967" providerId="LiveId" clId="{4F7D16EE-C293-4ABB-9E10-CD3B0EC89054}" dt="2022-09-30T05:50:05.509" v="32658" actId="22"/>
        <pc:sldMkLst>
          <pc:docMk/>
          <pc:sldMk cId="2156516239" sldId="358"/>
        </pc:sldMkLst>
        <pc:spChg chg="add del">
          <ac:chgData name="승욱 한" userId="13093453b22e0967" providerId="LiveId" clId="{4F7D16EE-C293-4ABB-9E10-CD3B0EC89054}" dt="2022-09-30T05:50:05.509" v="32658" actId="22"/>
          <ac:spMkLst>
            <pc:docMk/>
            <pc:sldMk cId="2156516239" sldId="358"/>
            <ac:spMk id="5" creationId="{14950790-7E56-EA8B-F649-4CB4456D0586}"/>
          </ac:spMkLst>
        </pc:spChg>
        <pc:spChg chg="mod">
          <ac:chgData name="승욱 한" userId="13093453b22e0967" providerId="LiveId" clId="{4F7D16EE-C293-4ABB-9E10-CD3B0EC89054}" dt="2022-09-30T04:21:46.766" v="28666"/>
          <ac:spMkLst>
            <pc:docMk/>
            <pc:sldMk cId="2156516239" sldId="358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09-30T04:35:34.870" v="28669" actId="478"/>
          <ac:spMkLst>
            <pc:docMk/>
            <pc:sldMk cId="2156516239" sldId="358"/>
            <ac:spMk id="23" creationId="{556FF71C-7CF5-4F1D-8066-3E55A467BB74}"/>
          </ac:spMkLst>
        </pc:spChg>
        <pc:graphicFrameChg chg="add del mod">
          <ac:chgData name="승욱 한" userId="13093453b22e0967" providerId="LiveId" clId="{4F7D16EE-C293-4ABB-9E10-CD3B0EC89054}" dt="2022-09-30T04:35:39.878" v="28671" actId="478"/>
          <ac:graphicFrameMkLst>
            <pc:docMk/>
            <pc:sldMk cId="2156516239" sldId="358"/>
            <ac:graphicFrameMk id="2" creationId="{81F38167-41B8-62B9-8CA4-424A68A997B8}"/>
          </ac:graphicFrameMkLst>
        </pc:graphicFrameChg>
        <pc:graphicFrameChg chg="add mod">
          <ac:chgData name="승욱 한" userId="13093453b22e0967" providerId="LiveId" clId="{4F7D16EE-C293-4ABB-9E10-CD3B0EC89054}" dt="2022-09-30T04:35:55.093" v="28673" actId="1076"/>
          <ac:graphicFrameMkLst>
            <pc:docMk/>
            <pc:sldMk cId="2156516239" sldId="358"/>
            <ac:graphicFrameMk id="3" creationId="{76DC5C72-06E4-3595-2B49-9C300BAF4CA8}"/>
          </ac:graphicFrameMkLst>
        </pc:graphicFrameChg>
      </pc:sldChg>
      <pc:sldChg chg="addSp delSp modSp add mod">
        <pc:chgData name="승욱 한" userId="13093453b22e0967" providerId="LiveId" clId="{4F7D16EE-C293-4ABB-9E10-CD3B0EC89054}" dt="2022-09-30T05:34:35.182" v="30561" actId="6549"/>
        <pc:sldMkLst>
          <pc:docMk/>
          <pc:sldMk cId="2344844784" sldId="359"/>
        </pc:sldMkLst>
        <pc:spChg chg="mod">
          <ac:chgData name="승욱 한" userId="13093453b22e0967" providerId="LiveId" clId="{4F7D16EE-C293-4ABB-9E10-CD3B0EC89054}" dt="2022-09-29T01:34:39.268" v="7746" actId="20577"/>
          <ac:spMkLst>
            <pc:docMk/>
            <pc:sldMk cId="2344844784" sldId="359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09-30T05:34:35.182" v="30561" actId="6549"/>
          <ac:spMkLst>
            <pc:docMk/>
            <pc:sldMk cId="2344844784" sldId="359"/>
            <ac:spMk id="23" creationId="{556FF71C-7CF5-4F1D-8066-3E55A467BB74}"/>
          </ac:spMkLst>
        </pc:spChg>
        <pc:graphicFrameChg chg="add del mod">
          <ac:chgData name="승욱 한" userId="13093453b22e0967" providerId="LiveId" clId="{4F7D16EE-C293-4ABB-9E10-CD3B0EC89054}" dt="2022-09-29T01:37:15.241" v="7889" actId="478"/>
          <ac:graphicFrameMkLst>
            <pc:docMk/>
            <pc:sldMk cId="2344844784" sldId="359"/>
            <ac:graphicFrameMk id="4" creationId="{8960A496-8939-036A-4B1F-3231447B2DF3}"/>
          </ac:graphicFrameMkLst>
        </pc:graphicFrameChg>
        <pc:picChg chg="add del">
          <ac:chgData name="승욱 한" userId="13093453b22e0967" providerId="LiveId" clId="{4F7D16EE-C293-4ABB-9E10-CD3B0EC89054}" dt="2022-09-29T01:36:41.558" v="7882" actId="22"/>
          <ac:picMkLst>
            <pc:docMk/>
            <pc:sldMk cId="2344844784" sldId="359"/>
            <ac:picMk id="3" creationId="{1D633A5C-0431-1744-A7E0-5E35E74FDD01}"/>
          </ac:picMkLst>
        </pc:picChg>
      </pc:sldChg>
      <pc:sldChg chg="addSp delSp modSp add mod">
        <pc:chgData name="승욱 한" userId="13093453b22e0967" providerId="LiveId" clId="{4F7D16EE-C293-4ABB-9E10-CD3B0EC89054}" dt="2022-09-29T06:26:03.580" v="19429" actId="20577"/>
        <pc:sldMkLst>
          <pc:docMk/>
          <pc:sldMk cId="2285305205" sldId="360"/>
        </pc:sldMkLst>
        <pc:spChg chg="add mod">
          <ac:chgData name="승욱 한" userId="13093453b22e0967" providerId="LiveId" clId="{4F7D16EE-C293-4ABB-9E10-CD3B0EC89054}" dt="2022-09-29T01:46:24.530" v="8980" actId="1038"/>
          <ac:spMkLst>
            <pc:docMk/>
            <pc:sldMk cId="2285305205" sldId="360"/>
            <ac:spMk id="5" creationId="{7D5BF355-404F-503A-A6D5-8983A82EA5F4}"/>
          </ac:spMkLst>
        </pc:spChg>
        <pc:spChg chg="add mod">
          <ac:chgData name="승욱 한" userId="13093453b22e0967" providerId="LiveId" clId="{4F7D16EE-C293-4ABB-9E10-CD3B0EC89054}" dt="2022-09-29T01:46:11.105" v="8935" actId="1038"/>
          <ac:spMkLst>
            <pc:docMk/>
            <pc:sldMk cId="2285305205" sldId="360"/>
            <ac:spMk id="6" creationId="{634E6653-3D93-5B08-41E2-E0BEA5B5AF28}"/>
          </ac:spMkLst>
        </pc:spChg>
        <pc:spChg chg="add mod">
          <ac:chgData name="승욱 한" userId="13093453b22e0967" providerId="LiveId" clId="{4F7D16EE-C293-4ABB-9E10-CD3B0EC89054}" dt="2022-09-29T01:47:12.498" v="9004" actId="1035"/>
          <ac:spMkLst>
            <pc:docMk/>
            <pc:sldMk cId="2285305205" sldId="360"/>
            <ac:spMk id="7" creationId="{C22706B3-5E08-7796-DD00-43CFE7582C37}"/>
          </ac:spMkLst>
        </pc:spChg>
        <pc:spChg chg="add mod">
          <ac:chgData name="승욱 한" userId="13093453b22e0967" providerId="LiveId" clId="{4F7D16EE-C293-4ABB-9E10-CD3B0EC89054}" dt="2022-09-29T01:47:21.619" v="9009" actId="14100"/>
          <ac:spMkLst>
            <pc:docMk/>
            <pc:sldMk cId="2285305205" sldId="360"/>
            <ac:spMk id="9" creationId="{2853A5F3-9C58-34A9-63A6-144D29CDCA05}"/>
          </ac:spMkLst>
        </pc:spChg>
        <pc:spChg chg="add mod">
          <ac:chgData name="승욱 한" userId="13093453b22e0967" providerId="LiveId" clId="{4F7D16EE-C293-4ABB-9E10-CD3B0EC89054}" dt="2022-09-29T01:47:27.911" v="9011" actId="14100"/>
          <ac:spMkLst>
            <pc:docMk/>
            <pc:sldMk cId="2285305205" sldId="360"/>
            <ac:spMk id="11" creationId="{87EC359F-2A24-92E7-051C-4E7F0874FE1E}"/>
          </ac:spMkLst>
        </pc:spChg>
        <pc:spChg chg="mod">
          <ac:chgData name="승욱 한" userId="13093453b22e0967" providerId="LiveId" clId="{4F7D16EE-C293-4ABB-9E10-CD3B0EC89054}" dt="2022-09-29T06:08:30.402" v="15688" actId="20577"/>
          <ac:spMkLst>
            <pc:docMk/>
            <pc:sldMk cId="2285305205" sldId="360"/>
            <ac:spMk id="18" creationId="{120232E2-0655-43C6-BD00-C2680C6BA6CC}"/>
          </ac:spMkLst>
        </pc:spChg>
        <pc:spChg chg="add mod">
          <ac:chgData name="승욱 한" userId="13093453b22e0967" providerId="LiveId" clId="{4F7D16EE-C293-4ABB-9E10-CD3B0EC89054}" dt="2022-09-29T01:47:34.425" v="9013" actId="14100"/>
          <ac:spMkLst>
            <pc:docMk/>
            <pc:sldMk cId="2285305205" sldId="360"/>
            <ac:spMk id="19" creationId="{0BB3BE80-7365-A61D-67B7-2269140840FB}"/>
          </ac:spMkLst>
        </pc:spChg>
        <pc:spChg chg="mod">
          <ac:chgData name="승욱 한" userId="13093453b22e0967" providerId="LiveId" clId="{4F7D16EE-C293-4ABB-9E10-CD3B0EC89054}" dt="2022-09-29T06:26:03.580" v="19429" actId="20577"/>
          <ac:spMkLst>
            <pc:docMk/>
            <pc:sldMk cId="2285305205" sldId="360"/>
            <ac:spMk id="23" creationId="{556FF71C-7CF5-4F1D-8066-3E55A467BB74}"/>
          </ac:spMkLst>
        </pc:spChg>
        <pc:spChg chg="add mod">
          <ac:chgData name="승욱 한" userId="13093453b22e0967" providerId="LiveId" clId="{4F7D16EE-C293-4ABB-9E10-CD3B0EC89054}" dt="2022-09-29T01:48:29.018" v="9136" actId="1038"/>
          <ac:spMkLst>
            <pc:docMk/>
            <pc:sldMk cId="2285305205" sldId="360"/>
            <ac:spMk id="26" creationId="{33D8E42B-2D48-0E7E-890D-65DF58196546}"/>
          </ac:spMkLst>
        </pc:spChg>
        <pc:graphicFrameChg chg="add mod">
          <ac:chgData name="승욱 한" userId="13093453b22e0967" providerId="LiveId" clId="{4F7D16EE-C293-4ABB-9E10-CD3B0EC89054}" dt="2022-09-29T01:46:20.872" v="8970" actId="1037"/>
          <ac:graphicFrameMkLst>
            <pc:docMk/>
            <pc:sldMk cId="2285305205" sldId="360"/>
            <ac:graphicFrameMk id="2" creationId="{506ADBA2-2955-61DE-8FB7-70A6A6F4E314}"/>
          </ac:graphicFrameMkLst>
        </pc:graphicFrameChg>
        <pc:graphicFrameChg chg="add del mod">
          <ac:chgData name="승욱 한" userId="13093453b22e0967" providerId="LiveId" clId="{4F7D16EE-C293-4ABB-9E10-CD3B0EC89054}" dt="2022-09-29T01:43:21.960" v="8881" actId="478"/>
          <ac:graphicFrameMkLst>
            <pc:docMk/>
            <pc:sldMk cId="2285305205" sldId="360"/>
            <ac:graphicFrameMk id="3" creationId="{501022D6-FC96-2DD9-CD6C-A6FE158C9079}"/>
          </ac:graphicFrameMkLst>
        </pc:graphicFrameChg>
        <pc:graphicFrameChg chg="add mod">
          <ac:chgData name="승욱 한" userId="13093453b22e0967" providerId="LiveId" clId="{4F7D16EE-C293-4ABB-9E10-CD3B0EC89054}" dt="2022-09-29T01:46:24.530" v="8980" actId="1038"/>
          <ac:graphicFrameMkLst>
            <pc:docMk/>
            <pc:sldMk cId="2285305205" sldId="360"/>
            <ac:graphicFrameMk id="4" creationId="{8F1F59E5-3991-5B7C-2740-262F51994B10}"/>
          </ac:graphicFrameMkLst>
        </pc:graphicFrameChg>
        <pc:picChg chg="add mod">
          <ac:chgData name="승욱 한" userId="13093453b22e0967" providerId="LiveId" clId="{4F7D16EE-C293-4ABB-9E10-CD3B0EC89054}" dt="2022-09-29T01:46:18.917" v="8963" actId="1038"/>
          <ac:picMkLst>
            <pc:docMk/>
            <pc:sldMk cId="2285305205" sldId="360"/>
            <ac:picMk id="2050" creationId="{45C61EA3-A451-05CC-194B-CBDC31D925F2}"/>
          </ac:picMkLst>
        </pc:picChg>
        <pc:picChg chg="add mod">
          <ac:chgData name="승욱 한" userId="13093453b22e0967" providerId="LiveId" clId="{4F7D16EE-C293-4ABB-9E10-CD3B0EC89054}" dt="2022-09-29T01:46:18.917" v="8963" actId="1038"/>
          <ac:picMkLst>
            <pc:docMk/>
            <pc:sldMk cId="2285305205" sldId="360"/>
            <ac:picMk id="2052" creationId="{88693570-5B44-4FF2-0991-BDB480711283}"/>
          </ac:picMkLst>
        </pc:picChg>
        <pc:picChg chg="add mod">
          <ac:chgData name="승욱 한" userId="13093453b22e0967" providerId="LiveId" clId="{4F7D16EE-C293-4ABB-9E10-CD3B0EC89054}" dt="2022-09-29T01:46:18.917" v="8963" actId="1038"/>
          <ac:picMkLst>
            <pc:docMk/>
            <pc:sldMk cId="2285305205" sldId="360"/>
            <ac:picMk id="2054" creationId="{CAA1A963-5CDC-557C-62E7-BEC0D9C5B17C}"/>
          </ac:picMkLst>
        </pc:picChg>
        <pc:picChg chg="add mod">
          <ac:chgData name="승욱 한" userId="13093453b22e0967" providerId="LiveId" clId="{4F7D16EE-C293-4ABB-9E10-CD3B0EC89054}" dt="2022-09-29T01:46:18.917" v="8963" actId="1038"/>
          <ac:picMkLst>
            <pc:docMk/>
            <pc:sldMk cId="2285305205" sldId="360"/>
            <ac:picMk id="2056" creationId="{76B73262-5376-7E15-6F4F-EDF09752AD5A}"/>
          </ac:picMkLst>
        </pc:picChg>
        <pc:picChg chg="add mod">
          <ac:chgData name="승욱 한" userId="13093453b22e0967" providerId="LiveId" clId="{4F7D16EE-C293-4ABB-9E10-CD3B0EC89054}" dt="2022-09-29T01:46:18.917" v="8963" actId="1038"/>
          <ac:picMkLst>
            <pc:docMk/>
            <pc:sldMk cId="2285305205" sldId="360"/>
            <ac:picMk id="2058" creationId="{1EB6335B-4401-E707-79C9-5ADB293A91DD}"/>
          </ac:picMkLst>
        </pc:picChg>
        <pc:cxnChg chg="add mod">
          <ac:chgData name="승욱 한" userId="13093453b22e0967" providerId="LiveId" clId="{4F7D16EE-C293-4ABB-9E10-CD3B0EC89054}" dt="2022-09-29T01:47:44.871" v="9015" actId="208"/>
          <ac:cxnSpMkLst>
            <pc:docMk/>
            <pc:sldMk cId="2285305205" sldId="360"/>
            <ac:cxnSpMk id="21" creationId="{A5C4992D-271C-105F-84CA-6205DF34D7AE}"/>
          </ac:cxnSpMkLst>
        </pc:cxnChg>
        <pc:cxnChg chg="add mod">
          <ac:chgData name="승욱 한" userId="13093453b22e0967" providerId="LiveId" clId="{4F7D16EE-C293-4ABB-9E10-CD3B0EC89054}" dt="2022-09-29T01:47:51.123" v="9018" actId="14100"/>
          <ac:cxnSpMkLst>
            <pc:docMk/>
            <pc:sldMk cId="2285305205" sldId="360"/>
            <ac:cxnSpMk id="22" creationId="{8EBBDE57-5592-FF39-DB42-CC90EE0F03D4}"/>
          </ac:cxnSpMkLst>
        </pc:cxnChg>
      </pc:sldChg>
      <pc:sldChg chg="modSp add mod">
        <pc:chgData name="승욱 한" userId="13093453b22e0967" providerId="LiveId" clId="{4F7D16EE-C293-4ABB-9E10-CD3B0EC89054}" dt="2022-10-04T00:20:13.653" v="56934" actId="6549"/>
        <pc:sldMkLst>
          <pc:docMk/>
          <pc:sldMk cId="2790837983" sldId="361"/>
        </pc:sldMkLst>
        <pc:spChg chg="mod">
          <ac:chgData name="승욱 한" userId="13093453b22e0967" providerId="LiveId" clId="{4F7D16EE-C293-4ABB-9E10-CD3B0EC89054}" dt="2022-09-30T06:40:27.488" v="35449" actId="14100"/>
          <ac:spMkLst>
            <pc:docMk/>
            <pc:sldMk cId="2790837983" sldId="361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4T00:20:13.653" v="56934" actId="6549"/>
          <ac:spMkLst>
            <pc:docMk/>
            <pc:sldMk cId="2790837983" sldId="361"/>
            <ac:spMk id="23" creationId="{556FF71C-7CF5-4F1D-8066-3E55A467BB74}"/>
          </ac:spMkLst>
        </pc:spChg>
      </pc:sldChg>
      <pc:sldChg chg="modSp add mod">
        <pc:chgData name="승욱 한" userId="13093453b22e0967" providerId="LiveId" clId="{4F7D16EE-C293-4ABB-9E10-CD3B0EC89054}" dt="2022-09-29T23:47:35.442" v="23513" actId="27636"/>
        <pc:sldMkLst>
          <pc:docMk/>
          <pc:sldMk cId="2066533241" sldId="362"/>
        </pc:sldMkLst>
        <pc:spChg chg="mod">
          <ac:chgData name="승욱 한" userId="13093453b22e0967" providerId="LiveId" clId="{4F7D16EE-C293-4ABB-9E10-CD3B0EC89054}" dt="2022-09-29T02:14:32.235" v="11300"/>
          <ac:spMkLst>
            <pc:docMk/>
            <pc:sldMk cId="2066533241" sldId="362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09-29T23:47:35.442" v="23513" actId="27636"/>
          <ac:spMkLst>
            <pc:docMk/>
            <pc:sldMk cId="2066533241" sldId="362"/>
            <ac:spMk id="19" creationId="{9FDADE4A-780B-47E6-9C8D-6C4D8A2BC177}"/>
          </ac:spMkLst>
        </pc:spChg>
      </pc:sldChg>
      <pc:sldChg chg="addSp delSp modSp add mod ord">
        <pc:chgData name="승욱 한" userId="13093453b22e0967" providerId="LiveId" clId="{4F7D16EE-C293-4ABB-9E10-CD3B0EC89054}" dt="2022-09-30T05:48:39.171" v="32642" actId="20577"/>
        <pc:sldMkLst>
          <pc:docMk/>
          <pc:sldMk cId="2509398867" sldId="363"/>
        </pc:sldMkLst>
        <pc:spChg chg="add del mod">
          <ac:chgData name="승욱 한" userId="13093453b22e0967" providerId="LiveId" clId="{4F7D16EE-C293-4ABB-9E10-CD3B0EC89054}" dt="2022-09-29T04:19:23.902" v="13306" actId="478"/>
          <ac:spMkLst>
            <pc:docMk/>
            <pc:sldMk cId="2509398867" sldId="363"/>
            <ac:spMk id="5" creationId="{5E78AC42-839A-68DC-57FB-A4381B499E20}"/>
          </ac:spMkLst>
        </pc:spChg>
        <pc:spChg chg="mod">
          <ac:chgData name="승욱 한" userId="13093453b22e0967" providerId="LiveId" clId="{4F7D16EE-C293-4ABB-9E10-CD3B0EC89054}" dt="2022-09-30T05:48:39.171" v="32642" actId="20577"/>
          <ac:spMkLst>
            <pc:docMk/>
            <pc:sldMk cId="2509398867" sldId="363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09-29T04:19:21.551" v="13305" actId="478"/>
          <ac:spMkLst>
            <pc:docMk/>
            <pc:sldMk cId="2509398867" sldId="363"/>
            <ac:spMk id="19" creationId="{9FDADE4A-780B-47E6-9C8D-6C4D8A2BC177}"/>
          </ac:spMkLst>
        </pc:spChg>
        <pc:graphicFrameChg chg="add del mod">
          <ac:chgData name="승욱 한" userId="13093453b22e0967" providerId="LiveId" clId="{4F7D16EE-C293-4ABB-9E10-CD3B0EC89054}" dt="2022-09-29T02:35:50.781" v="12684" actId="478"/>
          <ac:graphicFrameMkLst>
            <pc:docMk/>
            <pc:sldMk cId="2509398867" sldId="363"/>
            <ac:graphicFrameMk id="2" creationId="{0DD37F46-2188-5086-BA8C-80A0AB129A26}"/>
          </ac:graphicFrameMkLst>
        </pc:graphicFrameChg>
        <pc:graphicFrameChg chg="add mod">
          <ac:chgData name="승욱 한" userId="13093453b22e0967" providerId="LiveId" clId="{4F7D16EE-C293-4ABB-9E10-CD3B0EC89054}" dt="2022-09-29T04:19:28.631" v="13310" actId="1076"/>
          <ac:graphicFrameMkLst>
            <pc:docMk/>
            <pc:sldMk cId="2509398867" sldId="363"/>
            <ac:graphicFrameMk id="3" creationId="{6F305992-B337-0841-B226-59314FED264D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1:23:12.290" v="40519" actId="14100"/>
        <pc:sldMkLst>
          <pc:docMk/>
          <pc:sldMk cId="2218027744" sldId="364"/>
        </pc:sldMkLst>
        <pc:spChg chg="add del mod">
          <ac:chgData name="승욱 한" userId="13093453b22e0967" providerId="LiveId" clId="{4F7D16EE-C293-4ABB-9E10-CD3B0EC89054}" dt="2022-09-29T06:28:38.884" v="19431" actId="478"/>
          <ac:spMkLst>
            <pc:docMk/>
            <pc:sldMk cId="2218027744" sldId="364"/>
            <ac:spMk id="3" creationId="{0C4BDF49-9EF5-D735-2865-6129DE0200F3}"/>
          </ac:spMkLst>
        </pc:spChg>
        <pc:spChg chg="add mod">
          <ac:chgData name="승욱 한" userId="13093453b22e0967" providerId="LiveId" clId="{4F7D16EE-C293-4ABB-9E10-CD3B0EC89054}" dt="2022-10-03T01:22:55.603" v="40515" actId="1076"/>
          <ac:spMkLst>
            <pc:docMk/>
            <pc:sldMk cId="2218027744" sldId="364"/>
            <ac:spMk id="7" creationId="{9A9CF29C-AA30-F12B-5EB4-D3D6779334DD}"/>
          </ac:spMkLst>
        </pc:spChg>
        <pc:spChg chg="add mod ord">
          <ac:chgData name="승욱 한" userId="13093453b22e0967" providerId="LiveId" clId="{4F7D16EE-C293-4ABB-9E10-CD3B0EC89054}" dt="2022-10-03T01:22:50.790" v="40514" actId="166"/>
          <ac:spMkLst>
            <pc:docMk/>
            <pc:sldMk cId="2218027744" sldId="364"/>
            <ac:spMk id="9" creationId="{E56A99EA-7CC2-CDF3-AC83-9AB134ACD05F}"/>
          </ac:spMkLst>
        </pc:spChg>
        <pc:spChg chg="add mod ord">
          <ac:chgData name="승욱 한" userId="13093453b22e0967" providerId="LiveId" clId="{4F7D16EE-C293-4ABB-9E10-CD3B0EC89054}" dt="2022-10-03T01:22:50.790" v="40514" actId="166"/>
          <ac:spMkLst>
            <pc:docMk/>
            <pc:sldMk cId="2218027744" sldId="364"/>
            <ac:spMk id="11" creationId="{6380B4E0-7C1F-694F-D272-45A9FBAA5F87}"/>
          </ac:spMkLst>
        </pc:spChg>
        <pc:spChg chg="mod">
          <ac:chgData name="승욱 한" userId="13093453b22e0967" providerId="LiveId" clId="{4F7D16EE-C293-4ABB-9E10-CD3B0EC89054}" dt="2022-10-03T01:18:16.236" v="40467" actId="14100"/>
          <ac:spMkLst>
            <pc:docMk/>
            <pc:sldMk cId="2218027744" sldId="364"/>
            <ac:spMk id="18" creationId="{120232E2-0655-43C6-BD00-C2680C6BA6CC}"/>
          </ac:spMkLst>
        </pc:spChg>
        <pc:spChg chg="add mod ord">
          <ac:chgData name="승욱 한" userId="13093453b22e0967" providerId="LiveId" clId="{4F7D16EE-C293-4ABB-9E10-CD3B0EC89054}" dt="2022-10-03T01:23:06.726" v="40517" actId="14100"/>
          <ac:spMkLst>
            <pc:docMk/>
            <pc:sldMk cId="2218027744" sldId="364"/>
            <ac:spMk id="19" creationId="{19578120-2752-435F-7078-C6CEFBA9252D}"/>
          </ac:spMkLst>
        </pc:spChg>
        <pc:spChg chg="add mod ord">
          <ac:chgData name="승욱 한" userId="13093453b22e0967" providerId="LiveId" clId="{4F7D16EE-C293-4ABB-9E10-CD3B0EC89054}" dt="2022-10-03T01:23:12.290" v="40519" actId="14100"/>
          <ac:spMkLst>
            <pc:docMk/>
            <pc:sldMk cId="2218027744" sldId="364"/>
            <ac:spMk id="21" creationId="{BB5E9E93-A9D9-48EE-2574-6A2614EE7DD8}"/>
          </ac:spMkLst>
        </pc:spChg>
        <pc:spChg chg="del">
          <ac:chgData name="승욱 한" userId="13093453b22e0967" providerId="LiveId" clId="{4F7D16EE-C293-4ABB-9E10-CD3B0EC89054}" dt="2022-09-29T06:28:36.850" v="19430" actId="478"/>
          <ac:spMkLst>
            <pc:docMk/>
            <pc:sldMk cId="2218027744" sldId="364"/>
            <ac:spMk id="23" creationId="{556FF71C-7CF5-4F1D-8066-3E55A467BB74}"/>
          </ac:spMkLst>
        </pc:spChg>
        <pc:graphicFrameChg chg="add mod ord">
          <ac:chgData name="승욱 한" userId="13093453b22e0967" providerId="LiveId" clId="{4F7D16EE-C293-4ABB-9E10-CD3B0EC89054}" dt="2022-10-03T01:22:32.258" v="40511" actId="1037"/>
          <ac:graphicFrameMkLst>
            <pc:docMk/>
            <pc:sldMk cId="2218027744" sldId="364"/>
            <ac:graphicFrameMk id="2" creationId="{D48DEEB7-E2B4-FDF1-3745-801F76B93983}"/>
          </ac:graphicFrameMkLst>
        </pc:graphicFrameChg>
        <pc:graphicFrameChg chg="add del mod">
          <ac:chgData name="승욱 한" userId="13093453b22e0967" providerId="LiveId" clId="{4F7D16EE-C293-4ABB-9E10-CD3B0EC89054}" dt="2022-09-29T06:29:50.351" v="19469" actId="478"/>
          <ac:graphicFrameMkLst>
            <pc:docMk/>
            <pc:sldMk cId="2218027744" sldId="364"/>
            <ac:graphicFrameMk id="4" creationId="{53C11CB3-A6FA-B131-5BBD-EF706C7F8021}"/>
          </ac:graphicFrameMkLst>
        </pc:graphicFrameChg>
        <pc:graphicFrameChg chg="add mod ord">
          <ac:chgData name="승욱 한" userId="13093453b22e0967" providerId="LiveId" clId="{4F7D16EE-C293-4ABB-9E10-CD3B0EC89054}" dt="2022-10-03T01:22:50.790" v="40514" actId="166"/>
          <ac:graphicFrameMkLst>
            <pc:docMk/>
            <pc:sldMk cId="2218027744" sldId="364"/>
            <ac:graphicFrameMk id="5" creationId="{96D91275-30FD-1602-CFE6-0A070A083A49}"/>
          </ac:graphicFrameMkLst>
        </pc:graphicFrameChg>
        <pc:graphicFrameChg chg="add del mod">
          <ac:chgData name="승욱 한" userId="13093453b22e0967" providerId="LiveId" clId="{4F7D16EE-C293-4ABB-9E10-CD3B0EC89054}" dt="2022-10-03T01:21:50.490" v="40468" actId="478"/>
          <ac:graphicFrameMkLst>
            <pc:docMk/>
            <pc:sldMk cId="2218027744" sldId="364"/>
            <ac:graphicFrameMk id="6" creationId="{325C2CE6-F0F3-0EF2-F0D8-06F4F8387907}"/>
          </ac:graphicFrameMkLst>
        </pc:graphicFrameChg>
        <pc:graphicFrameChg chg="add del mod">
          <ac:chgData name="승욱 한" userId="13093453b22e0967" providerId="LiveId" clId="{4F7D16EE-C293-4ABB-9E10-CD3B0EC89054}" dt="2022-09-29T06:33:19.437" v="19532"/>
          <ac:graphicFrameMkLst>
            <pc:docMk/>
            <pc:sldMk cId="2218027744" sldId="364"/>
            <ac:graphicFrameMk id="20" creationId="{EB3662BD-EF86-2E07-A5F8-897E043BFAA7}"/>
          </ac:graphicFrameMkLst>
        </pc:graphicFrameChg>
        <pc:cxnChg chg="add mod ord">
          <ac:chgData name="승욱 한" userId="13093453b22e0967" providerId="LiveId" clId="{4F7D16EE-C293-4ABB-9E10-CD3B0EC89054}" dt="2022-10-03T01:23:06.726" v="40517" actId="14100"/>
          <ac:cxnSpMkLst>
            <pc:docMk/>
            <pc:sldMk cId="2218027744" sldId="364"/>
            <ac:cxnSpMk id="24" creationId="{30A458E9-6166-BB1A-8763-51B880077921}"/>
          </ac:cxnSpMkLst>
        </pc:cxnChg>
        <pc:cxnChg chg="add mod ord">
          <ac:chgData name="승욱 한" userId="13093453b22e0967" providerId="LiveId" clId="{4F7D16EE-C293-4ABB-9E10-CD3B0EC89054}" dt="2022-10-03T01:23:12.290" v="40519" actId="14100"/>
          <ac:cxnSpMkLst>
            <pc:docMk/>
            <pc:sldMk cId="2218027744" sldId="364"/>
            <ac:cxnSpMk id="26" creationId="{8A617CB6-D9EE-A82B-9FF9-4BF14D738537}"/>
          </ac:cxnSpMkLst>
        </pc:cxnChg>
      </pc:sldChg>
      <pc:sldChg chg="modSp add mod">
        <pc:chgData name="승욱 한" userId="13093453b22e0967" providerId="LiveId" clId="{4F7D16EE-C293-4ABB-9E10-CD3B0EC89054}" dt="2022-10-04T00:45:57.059" v="58103" actId="20577"/>
        <pc:sldMkLst>
          <pc:docMk/>
          <pc:sldMk cId="2887973578" sldId="365"/>
        </pc:sldMkLst>
        <pc:spChg chg="mod">
          <ac:chgData name="승욱 한" userId="13093453b22e0967" providerId="LiveId" clId="{4F7D16EE-C293-4ABB-9E10-CD3B0EC89054}" dt="2022-09-29T06:12:37.228" v="16292" actId="20577"/>
          <ac:spMkLst>
            <pc:docMk/>
            <pc:sldMk cId="2887973578" sldId="365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4T00:45:57.059" v="58103" actId="20577"/>
          <ac:spMkLst>
            <pc:docMk/>
            <pc:sldMk cId="2887973578" sldId="365"/>
            <ac:spMk id="23" creationId="{556FF71C-7CF5-4F1D-8066-3E55A467BB74}"/>
          </ac:spMkLst>
        </pc:spChg>
      </pc:sldChg>
      <pc:sldChg chg="addSp delSp modSp add mod">
        <pc:chgData name="승욱 한" userId="13093453b22e0967" providerId="LiveId" clId="{4F7D16EE-C293-4ABB-9E10-CD3B0EC89054}" dt="2022-10-04T00:49:20.527" v="58403" actId="20577"/>
        <pc:sldMkLst>
          <pc:docMk/>
          <pc:sldMk cId="436769966" sldId="366"/>
        </pc:sldMkLst>
        <pc:spChg chg="add del">
          <ac:chgData name="승욱 한" userId="13093453b22e0967" providerId="LiveId" clId="{4F7D16EE-C293-4ABB-9E10-CD3B0EC89054}" dt="2022-09-29T06:15:29.937" v="16669" actId="22"/>
          <ac:spMkLst>
            <pc:docMk/>
            <pc:sldMk cId="436769966" sldId="366"/>
            <ac:spMk id="3" creationId="{39482928-0071-5CA2-2B5B-13C2815AD3E0}"/>
          </ac:spMkLst>
        </pc:spChg>
        <pc:spChg chg="add mod">
          <ac:chgData name="승욱 한" userId="13093453b22e0967" providerId="LiveId" clId="{4F7D16EE-C293-4ABB-9E10-CD3B0EC89054}" dt="2022-10-04T00:49:20.527" v="58403" actId="20577"/>
          <ac:spMkLst>
            <pc:docMk/>
            <pc:sldMk cId="436769966" sldId="366"/>
            <ac:spMk id="5" creationId="{7B8BED21-4E28-F5CE-17D4-5C35964824C1}"/>
          </ac:spMkLst>
        </pc:spChg>
        <pc:spChg chg="mod">
          <ac:chgData name="승욱 한" userId="13093453b22e0967" providerId="LiveId" clId="{4F7D16EE-C293-4ABB-9E10-CD3B0EC89054}" dt="2022-09-29T06:15:20.359" v="16657"/>
          <ac:spMkLst>
            <pc:docMk/>
            <pc:sldMk cId="436769966" sldId="366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09-29T06:15:26.885" v="16667"/>
          <ac:spMkLst>
            <pc:docMk/>
            <pc:sldMk cId="436769966" sldId="366"/>
            <ac:spMk id="144" creationId="{1684CC63-D37D-4C20-B13C-3B7087B30C72}"/>
          </ac:spMkLst>
        </pc:spChg>
        <pc:graphicFrameChg chg="del">
          <ac:chgData name="승욱 한" userId="13093453b22e0967" providerId="LiveId" clId="{4F7D16EE-C293-4ABB-9E10-CD3B0EC89054}" dt="2022-09-29T06:15:22.290" v="16658" actId="478"/>
          <ac:graphicFrameMkLst>
            <pc:docMk/>
            <pc:sldMk cId="436769966" sldId="366"/>
            <ac:graphicFrameMk id="4" creationId="{B510CAC1-B8CA-93C5-C4B6-5A07A0D32515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1:24:27.677" v="40578"/>
        <pc:sldMkLst>
          <pc:docMk/>
          <pc:sldMk cId="2299215205" sldId="367"/>
        </pc:sldMkLst>
        <pc:spChg chg="add del mod">
          <ac:chgData name="승욱 한" userId="13093453b22e0967" providerId="LiveId" clId="{4F7D16EE-C293-4ABB-9E10-CD3B0EC89054}" dt="2022-09-29T06:35:01.242" v="19597" actId="478"/>
          <ac:spMkLst>
            <pc:docMk/>
            <pc:sldMk cId="2299215205" sldId="367"/>
            <ac:spMk id="3" creationId="{1D8B7D87-414F-57C8-2D87-CF60EFBCFFFA}"/>
          </ac:spMkLst>
        </pc:spChg>
        <pc:spChg chg="add del">
          <ac:chgData name="승욱 한" userId="13093453b22e0967" providerId="LiveId" clId="{4F7D16EE-C293-4ABB-9E10-CD3B0EC89054}" dt="2022-09-29T06:43:14.616" v="19602" actId="478"/>
          <ac:spMkLst>
            <pc:docMk/>
            <pc:sldMk cId="2299215205" sldId="367"/>
            <ac:spMk id="5" creationId="{BEB6D249-1997-D61F-4C50-38ED6F45E5F0}"/>
          </ac:spMkLst>
        </pc:spChg>
        <pc:spChg chg="add del mod">
          <ac:chgData name="승욱 한" userId="13093453b22e0967" providerId="LiveId" clId="{4F7D16EE-C293-4ABB-9E10-CD3B0EC89054}" dt="2022-10-03T01:23:42.976" v="40521" actId="478"/>
          <ac:spMkLst>
            <pc:docMk/>
            <pc:sldMk cId="2299215205" sldId="367"/>
            <ac:spMk id="9" creationId="{81A134C8-0658-7664-8FE2-B6E34001C0CB}"/>
          </ac:spMkLst>
        </pc:spChg>
        <pc:spChg chg="add del mod">
          <ac:chgData name="승욱 한" userId="13093453b22e0967" providerId="LiveId" clId="{4F7D16EE-C293-4ABB-9E10-CD3B0EC89054}" dt="2022-10-03T01:23:42.976" v="40521" actId="478"/>
          <ac:spMkLst>
            <pc:docMk/>
            <pc:sldMk cId="2299215205" sldId="367"/>
            <ac:spMk id="11" creationId="{DA1CD7D7-394B-1C83-443D-B65E15CD2523}"/>
          </ac:spMkLst>
        </pc:spChg>
        <pc:spChg chg="mod">
          <ac:chgData name="승욱 한" userId="13093453b22e0967" providerId="LiveId" clId="{4F7D16EE-C293-4ABB-9E10-CD3B0EC89054}" dt="2022-10-03T01:24:27.677" v="40578"/>
          <ac:spMkLst>
            <pc:docMk/>
            <pc:sldMk cId="2299215205" sldId="367"/>
            <ac:spMk id="18" creationId="{120232E2-0655-43C6-BD00-C2680C6BA6CC}"/>
          </ac:spMkLst>
        </pc:spChg>
        <pc:spChg chg="add del mod">
          <ac:chgData name="승욱 한" userId="13093453b22e0967" providerId="LiveId" clId="{4F7D16EE-C293-4ABB-9E10-CD3B0EC89054}" dt="2022-10-03T01:23:42.976" v="40521" actId="478"/>
          <ac:spMkLst>
            <pc:docMk/>
            <pc:sldMk cId="2299215205" sldId="367"/>
            <ac:spMk id="19" creationId="{3E65E669-3116-5BB7-689C-6F8DC0A4B415}"/>
          </ac:spMkLst>
        </pc:spChg>
        <pc:spChg chg="add del mod">
          <ac:chgData name="승욱 한" userId="13093453b22e0967" providerId="LiveId" clId="{4F7D16EE-C293-4ABB-9E10-CD3B0EC89054}" dt="2022-10-03T01:23:42.976" v="40521" actId="478"/>
          <ac:spMkLst>
            <pc:docMk/>
            <pc:sldMk cId="2299215205" sldId="367"/>
            <ac:spMk id="20" creationId="{008C76AC-E010-CD34-6173-AEC4868FD57D}"/>
          </ac:spMkLst>
        </pc:spChg>
        <pc:spChg chg="add del mod">
          <ac:chgData name="승욱 한" userId="13093453b22e0967" providerId="LiveId" clId="{4F7D16EE-C293-4ABB-9E10-CD3B0EC89054}" dt="2022-10-03T01:23:42.976" v="40521" actId="478"/>
          <ac:spMkLst>
            <pc:docMk/>
            <pc:sldMk cId="2299215205" sldId="367"/>
            <ac:spMk id="21" creationId="{2D0CFF0D-3145-BA00-4FE3-0180083B4328}"/>
          </ac:spMkLst>
        </pc:spChg>
        <pc:spChg chg="del mod">
          <ac:chgData name="승욱 한" userId="13093453b22e0967" providerId="LiveId" clId="{4F7D16EE-C293-4ABB-9E10-CD3B0EC89054}" dt="2022-09-29T06:34:59.524" v="19596" actId="478"/>
          <ac:spMkLst>
            <pc:docMk/>
            <pc:sldMk cId="2299215205" sldId="367"/>
            <ac:spMk id="23" creationId="{556FF71C-7CF5-4F1D-8066-3E55A467BB74}"/>
          </ac:spMkLst>
        </pc:spChg>
        <pc:graphicFrameChg chg="add del mod">
          <ac:chgData name="승욱 한" userId="13093453b22e0967" providerId="LiveId" clId="{4F7D16EE-C293-4ABB-9E10-CD3B0EC89054}" dt="2022-10-03T01:23:41.431" v="40520" actId="478"/>
          <ac:graphicFrameMkLst>
            <pc:docMk/>
            <pc:sldMk cId="2299215205" sldId="367"/>
            <ac:graphicFrameMk id="4" creationId="{EE2965C3-8FF0-ACE4-F0FA-6747CEA92802}"/>
          </ac:graphicFrameMkLst>
        </pc:graphicFrameChg>
        <pc:graphicFrameChg chg="add mod">
          <ac:chgData name="승욱 한" userId="13093453b22e0967" providerId="LiveId" clId="{4F7D16EE-C293-4ABB-9E10-CD3B0EC89054}" dt="2022-10-03T01:24:17.524" v="40526" actId="14100"/>
          <ac:graphicFrameMkLst>
            <pc:docMk/>
            <pc:sldMk cId="2299215205" sldId="367"/>
            <ac:graphicFrameMk id="5" creationId="{5C802BE9-6F0C-538A-B6F3-AB293FABC277}"/>
          </ac:graphicFrameMkLst>
        </pc:graphicFrameChg>
        <pc:picChg chg="add del">
          <ac:chgData name="승욱 한" userId="13093453b22e0967" providerId="LiveId" clId="{4F7D16EE-C293-4ABB-9E10-CD3B0EC89054}" dt="2022-10-03T01:23:56.841" v="40523" actId="22"/>
          <ac:picMkLst>
            <pc:docMk/>
            <pc:sldMk cId="2299215205" sldId="367"/>
            <ac:picMk id="3" creationId="{1322946C-8922-9F2A-B2C5-105C94B4D8FC}"/>
          </ac:picMkLst>
        </pc:picChg>
        <pc:cxnChg chg="add del mod">
          <ac:chgData name="승욱 한" userId="13093453b22e0967" providerId="LiveId" clId="{4F7D16EE-C293-4ABB-9E10-CD3B0EC89054}" dt="2022-09-29T06:43:33.928" v="19619" actId="478"/>
          <ac:cxnSpMkLst>
            <pc:docMk/>
            <pc:sldMk cId="2299215205" sldId="367"/>
            <ac:cxnSpMk id="7" creationId="{A0F98339-B773-89E7-A4AF-AD3D75841056}"/>
          </ac:cxnSpMkLst>
        </pc:cxnChg>
      </pc:sldChg>
      <pc:sldChg chg="add del">
        <pc:chgData name="승욱 한" userId="13093453b22e0967" providerId="LiveId" clId="{4F7D16EE-C293-4ABB-9E10-CD3B0EC89054}" dt="2022-09-29T06:29:13.277" v="19466" actId="47"/>
        <pc:sldMkLst>
          <pc:docMk/>
          <pc:sldMk cId="3008570548" sldId="367"/>
        </pc:sldMkLst>
      </pc:sldChg>
      <pc:sldChg chg="addSp delSp modSp add mod">
        <pc:chgData name="승욱 한" userId="13093453b22e0967" providerId="LiveId" clId="{4F7D16EE-C293-4ABB-9E10-CD3B0EC89054}" dt="2022-10-03T01:28:24.155" v="41047" actId="404"/>
        <pc:sldMkLst>
          <pc:docMk/>
          <pc:sldMk cId="3202542218" sldId="368"/>
        </pc:sldMkLst>
        <pc:spChg chg="mod">
          <ac:chgData name="승욱 한" userId="13093453b22e0967" providerId="LiveId" clId="{4F7D16EE-C293-4ABB-9E10-CD3B0EC89054}" dt="2022-10-03T01:27:29.616" v="40863" actId="20577"/>
          <ac:spMkLst>
            <pc:docMk/>
            <pc:sldMk cId="3202542218" sldId="368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1:28:24.155" v="41047" actId="404"/>
          <ac:spMkLst>
            <pc:docMk/>
            <pc:sldMk cId="3202542218" sldId="368"/>
            <ac:spMk id="23" creationId="{556FF71C-7CF5-4F1D-8066-3E55A467BB74}"/>
          </ac:spMkLst>
        </pc:spChg>
        <pc:graphicFrameChg chg="add del mod">
          <ac:chgData name="승욱 한" userId="13093453b22e0967" providerId="LiveId" clId="{4F7D16EE-C293-4ABB-9E10-CD3B0EC89054}" dt="2022-09-29T06:59:26.347" v="22773" actId="478"/>
          <ac:graphicFrameMkLst>
            <pc:docMk/>
            <pc:sldMk cId="3202542218" sldId="368"/>
            <ac:graphicFrameMk id="2" creationId="{2E39E5BC-1EBC-6860-3131-5089CDBF15EC}"/>
          </ac:graphicFrameMkLst>
        </pc:graphicFrameChg>
      </pc:sldChg>
      <pc:sldChg chg="addSp delSp modSp add mod">
        <pc:chgData name="승욱 한" userId="13093453b22e0967" providerId="LiveId" clId="{4F7D16EE-C293-4ABB-9E10-CD3B0EC89054}" dt="2022-09-29T07:04:58.781" v="23173" actId="1076"/>
        <pc:sldMkLst>
          <pc:docMk/>
          <pc:sldMk cId="3646948553" sldId="369"/>
        </pc:sldMkLst>
        <pc:spChg chg="add del mod">
          <ac:chgData name="승욱 한" userId="13093453b22e0967" providerId="LiveId" clId="{4F7D16EE-C293-4ABB-9E10-CD3B0EC89054}" dt="2022-09-29T07:01:12.784" v="23148" actId="478"/>
          <ac:spMkLst>
            <pc:docMk/>
            <pc:sldMk cId="3646948553" sldId="369"/>
            <ac:spMk id="3" creationId="{2AD61C3B-260F-CB53-64FD-7FA796A8B631}"/>
          </ac:spMkLst>
        </pc:spChg>
        <pc:spChg chg="mod">
          <ac:chgData name="승욱 한" userId="13093453b22e0967" providerId="LiveId" clId="{4F7D16EE-C293-4ABB-9E10-CD3B0EC89054}" dt="2022-09-29T07:01:08.881" v="23146" actId="20577"/>
          <ac:spMkLst>
            <pc:docMk/>
            <pc:sldMk cId="3646948553" sldId="369"/>
            <ac:spMk id="18" creationId="{120232E2-0655-43C6-BD00-C2680C6BA6CC}"/>
          </ac:spMkLst>
        </pc:spChg>
        <pc:spChg chg="add del mod">
          <ac:chgData name="승욱 한" userId="13093453b22e0967" providerId="LiveId" clId="{4F7D16EE-C293-4ABB-9E10-CD3B0EC89054}" dt="2022-09-29T07:01:36.723" v="23163" actId="20577"/>
          <ac:spMkLst>
            <pc:docMk/>
            <pc:sldMk cId="3646948553" sldId="369"/>
            <ac:spMk id="23" creationId="{556FF71C-7CF5-4F1D-8066-3E55A467BB74}"/>
          </ac:spMkLst>
        </pc:spChg>
        <pc:graphicFrameChg chg="add del mod">
          <ac:chgData name="승욱 한" userId="13093453b22e0967" providerId="LiveId" clId="{4F7D16EE-C293-4ABB-9E10-CD3B0EC89054}" dt="2022-09-29T07:04:44.466" v="23168" actId="478"/>
          <ac:graphicFrameMkLst>
            <pc:docMk/>
            <pc:sldMk cId="3646948553" sldId="369"/>
            <ac:graphicFrameMk id="6" creationId="{340C22A4-DF7E-2E9D-85DE-C2DE0167DAC7}"/>
          </ac:graphicFrameMkLst>
        </pc:graphicFrameChg>
        <pc:graphicFrameChg chg="add mod">
          <ac:chgData name="승욱 한" userId="13093453b22e0967" providerId="LiveId" clId="{4F7D16EE-C293-4ABB-9E10-CD3B0EC89054}" dt="2022-09-29T07:04:58.781" v="23173" actId="1076"/>
          <ac:graphicFrameMkLst>
            <pc:docMk/>
            <pc:sldMk cId="3646948553" sldId="369"/>
            <ac:graphicFrameMk id="7" creationId="{57992644-CA32-750F-9727-8A9FF73FE46B}"/>
          </ac:graphicFrameMkLst>
        </pc:graphicFrameChg>
        <pc:picChg chg="add del">
          <ac:chgData name="승욱 한" userId="13093453b22e0967" providerId="LiveId" clId="{4F7D16EE-C293-4ABB-9E10-CD3B0EC89054}" dt="2022-09-29T07:01:54.444" v="23165" actId="22"/>
          <ac:picMkLst>
            <pc:docMk/>
            <pc:sldMk cId="3646948553" sldId="369"/>
            <ac:picMk id="5" creationId="{D79BA309-B489-3111-2458-E3F5F727058D}"/>
          </ac:picMkLst>
        </pc:picChg>
      </pc:sldChg>
      <pc:sldChg chg="addSp modSp add mod">
        <pc:chgData name="승욱 한" userId="13093453b22e0967" providerId="LiveId" clId="{4F7D16EE-C293-4ABB-9E10-CD3B0EC89054}" dt="2022-09-30T05:24:13.854" v="29863" actId="20577"/>
        <pc:sldMkLst>
          <pc:docMk/>
          <pc:sldMk cId="4126163904" sldId="370"/>
        </pc:sldMkLst>
        <pc:spChg chg="add mod">
          <ac:chgData name="승욱 한" userId="13093453b22e0967" providerId="LiveId" clId="{4F7D16EE-C293-4ABB-9E10-CD3B0EC89054}" dt="2022-09-30T00:08:24.082" v="25373" actId="1035"/>
          <ac:spMkLst>
            <pc:docMk/>
            <pc:sldMk cId="4126163904" sldId="370"/>
            <ac:spMk id="2" creationId="{3C28021A-D17A-AE2C-C929-96D89784FBED}"/>
          </ac:spMkLst>
        </pc:spChg>
        <pc:spChg chg="add mod">
          <ac:chgData name="승욱 한" userId="13093453b22e0967" providerId="LiveId" clId="{4F7D16EE-C293-4ABB-9E10-CD3B0EC89054}" dt="2022-09-30T00:08:24.082" v="25373" actId="1035"/>
          <ac:spMkLst>
            <pc:docMk/>
            <pc:sldMk cId="4126163904" sldId="370"/>
            <ac:spMk id="3" creationId="{FD7C5E61-E720-5F0C-2BC1-A77CDE49A6B1}"/>
          </ac:spMkLst>
        </pc:spChg>
        <pc:spChg chg="add mod">
          <ac:chgData name="승욱 한" userId="13093453b22e0967" providerId="LiveId" clId="{4F7D16EE-C293-4ABB-9E10-CD3B0EC89054}" dt="2022-09-30T00:09:09.997" v="25409" actId="1038"/>
          <ac:spMkLst>
            <pc:docMk/>
            <pc:sldMk cId="4126163904" sldId="370"/>
            <ac:spMk id="4" creationId="{86089E05-39CF-B33E-B583-78ACA999A340}"/>
          </ac:spMkLst>
        </pc:spChg>
        <pc:spChg chg="add mod">
          <ac:chgData name="승욱 한" userId="13093453b22e0967" providerId="LiveId" clId="{4F7D16EE-C293-4ABB-9E10-CD3B0EC89054}" dt="2022-09-30T00:09:06.838" v="25398" actId="1038"/>
          <ac:spMkLst>
            <pc:docMk/>
            <pc:sldMk cId="4126163904" sldId="370"/>
            <ac:spMk id="5" creationId="{EC27B2BC-B8CE-78CB-5D5E-6422857715E5}"/>
          </ac:spMkLst>
        </pc:spChg>
        <pc:spChg chg="add mod">
          <ac:chgData name="승욱 한" userId="13093453b22e0967" providerId="LiveId" clId="{4F7D16EE-C293-4ABB-9E10-CD3B0EC89054}" dt="2022-09-30T00:08:24.082" v="25373" actId="1035"/>
          <ac:spMkLst>
            <pc:docMk/>
            <pc:sldMk cId="4126163904" sldId="370"/>
            <ac:spMk id="7" creationId="{53C9B36B-B980-0734-A2C5-E8E262A39821}"/>
          </ac:spMkLst>
        </pc:spChg>
        <pc:spChg chg="add mod">
          <ac:chgData name="승욱 한" userId="13093453b22e0967" providerId="LiveId" clId="{4F7D16EE-C293-4ABB-9E10-CD3B0EC89054}" dt="2022-09-30T00:08:24.082" v="25373" actId="1035"/>
          <ac:spMkLst>
            <pc:docMk/>
            <pc:sldMk cId="4126163904" sldId="370"/>
            <ac:spMk id="9" creationId="{81ED470D-0C77-D0E7-8921-8A06B4D5ED88}"/>
          </ac:spMkLst>
        </pc:spChg>
        <pc:spChg chg="mod">
          <ac:chgData name="승욱 한" userId="13093453b22e0967" providerId="LiveId" clId="{4F7D16EE-C293-4ABB-9E10-CD3B0EC89054}" dt="2022-09-30T00:12:58.255" v="26173"/>
          <ac:spMkLst>
            <pc:docMk/>
            <pc:sldMk cId="4126163904" sldId="370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09-30T05:24:13.854" v="29863" actId="20577"/>
          <ac:spMkLst>
            <pc:docMk/>
            <pc:sldMk cId="4126163904" sldId="370"/>
            <ac:spMk id="23" creationId="{556FF71C-7CF5-4F1D-8066-3E55A467BB74}"/>
          </ac:spMkLst>
        </pc:spChg>
        <pc:spChg chg="add mod">
          <ac:chgData name="승욱 한" userId="13093453b22e0967" providerId="LiveId" clId="{4F7D16EE-C293-4ABB-9E10-CD3B0EC89054}" dt="2022-09-30T00:08:24.082" v="25373" actId="1035"/>
          <ac:spMkLst>
            <pc:docMk/>
            <pc:sldMk cId="4126163904" sldId="370"/>
            <ac:spMk id="24" creationId="{BE3E2F2C-D52A-C3CE-4E9E-35ACF822BDCC}"/>
          </ac:spMkLst>
        </pc:spChg>
        <pc:graphicFrameChg chg="add mod ord">
          <ac:chgData name="승욱 한" userId="13093453b22e0967" providerId="LiveId" clId="{4F7D16EE-C293-4ABB-9E10-CD3B0EC89054}" dt="2022-09-30T00:08:24.082" v="25373" actId="1035"/>
          <ac:graphicFrameMkLst>
            <pc:docMk/>
            <pc:sldMk cId="4126163904" sldId="370"/>
            <ac:graphicFrameMk id="11" creationId="{F5ABDFFE-41A6-D08E-B7E1-25B01F2841AA}"/>
          </ac:graphicFrameMkLst>
        </pc:graphicFrameChg>
        <pc:picChg chg="add mod">
          <ac:chgData name="승욱 한" userId="13093453b22e0967" providerId="LiveId" clId="{4F7D16EE-C293-4ABB-9E10-CD3B0EC89054}" dt="2022-09-30T00:08:24.082" v="25373" actId="1035"/>
          <ac:picMkLst>
            <pc:docMk/>
            <pc:sldMk cId="4126163904" sldId="370"/>
            <ac:picMk id="6" creationId="{A749E13A-D915-0AF9-B398-2DBB880D94DC}"/>
          </ac:picMkLst>
        </pc:picChg>
        <pc:picChg chg="add mod">
          <ac:chgData name="승욱 한" userId="13093453b22e0967" providerId="LiveId" clId="{4F7D16EE-C293-4ABB-9E10-CD3B0EC89054}" dt="2022-09-30T00:08:24.082" v="25373" actId="1035"/>
          <ac:picMkLst>
            <pc:docMk/>
            <pc:sldMk cId="4126163904" sldId="370"/>
            <ac:picMk id="19" creationId="{E4731E1B-EF2B-31E5-B833-4F43351CAACF}"/>
          </ac:picMkLst>
        </pc:picChg>
        <pc:picChg chg="add mod">
          <ac:chgData name="승욱 한" userId="13093453b22e0967" providerId="LiveId" clId="{4F7D16EE-C293-4ABB-9E10-CD3B0EC89054}" dt="2022-09-30T00:08:24.082" v="25373" actId="1035"/>
          <ac:picMkLst>
            <pc:docMk/>
            <pc:sldMk cId="4126163904" sldId="370"/>
            <ac:picMk id="20" creationId="{DF81DFFA-0EB8-B7D3-A9CC-1F3C98BF246A}"/>
          </ac:picMkLst>
        </pc:picChg>
        <pc:picChg chg="add mod">
          <ac:chgData name="승욱 한" userId="13093453b22e0967" providerId="LiveId" clId="{4F7D16EE-C293-4ABB-9E10-CD3B0EC89054}" dt="2022-09-30T00:08:24.082" v="25373" actId="1035"/>
          <ac:picMkLst>
            <pc:docMk/>
            <pc:sldMk cId="4126163904" sldId="370"/>
            <ac:picMk id="21" creationId="{618ACB3B-4F7F-E7A8-6BC5-2DCB19D13A4D}"/>
          </ac:picMkLst>
        </pc:picChg>
        <pc:picChg chg="add mod">
          <ac:chgData name="승욱 한" userId="13093453b22e0967" providerId="LiveId" clId="{4F7D16EE-C293-4ABB-9E10-CD3B0EC89054}" dt="2022-09-30T00:08:24.082" v="25373" actId="1035"/>
          <ac:picMkLst>
            <pc:docMk/>
            <pc:sldMk cId="4126163904" sldId="370"/>
            <ac:picMk id="22" creationId="{F2682AE1-1811-DB47-7495-3BB6E883F984}"/>
          </ac:picMkLst>
        </pc:picChg>
        <pc:picChg chg="add mod">
          <ac:chgData name="승욱 한" userId="13093453b22e0967" providerId="LiveId" clId="{4F7D16EE-C293-4ABB-9E10-CD3B0EC89054}" dt="2022-09-30T00:08:24.082" v="25373" actId="1035"/>
          <ac:picMkLst>
            <pc:docMk/>
            <pc:sldMk cId="4126163904" sldId="370"/>
            <ac:picMk id="1026" creationId="{A2A14D5B-B3F2-C9F4-C7CB-B63B97ADA439}"/>
          </ac:picMkLst>
        </pc:picChg>
        <pc:picChg chg="add mod">
          <ac:chgData name="승욱 한" userId="13093453b22e0967" providerId="LiveId" clId="{4F7D16EE-C293-4ABB-9E10-CD3B0EC89054}" dt="2022-09-30T00:09:02.587" v="25395" actId="1076"/>
          <ac:picMkLst>
            <pc:docMk/>
            <pc:sldMk cId="4126163904" sldId="370"/>
            <ac:picMk id="1028" creationId="{CCEEAD16-812F-C4D8-CD10-25A102D8F9B1}"/>
          </ac:picMkLst>
        </pc:picChg>
      </pc:sldChg>
      <pc:sldChg chg="addSp delSp modSp add mod ord">
        <pc:chgData name="승욱 한" userId="13093453b22e0967" providerId="LiveId" clId="{4F7D16EE-C293-4ABB-9E10-CD3B0EC89054}" dt="2022-09-30T06:52:34.586" v="36531" actId="20577"/>
        <pc:sldMkLst>
          <pc:docMk/>
          <pc:sldMk cId="2426358271" sldId="371"/>
        </pc:sldMkLst>
        <pc:spChg chg="add del mod">
          <ac:chgData name="승욱 한" userId="13093453b22e0967" providerId="LiveId" clId="{4F7D16EE-C293-4ABB-9E10-CD3B0EC89054}" dt="2022-09-30T06:29:43.786" v="34237" actId="478"/>
          <ac:spMkLst>
            <pc:docMk/>
            <pc:sldMk cId="2426358271" sldId="371"/>
            <ac:spMk id="3" creationId="{E43A779F-7731-EF72-1B05-2EF8305F270B}"/>
          </ac:spMkLst>
        </pc:spChg>
        <pc:spChg chg="add mod">
          <ac:chgData name="승욱 한" userId="13093453b22e0967" providerId="LiveId" clId="{4F7D16EE-C293-4ABB-9E10-CD3B0EC89054}" dt="2022-09-30T06:30:20.457" v="34261" actId="20577"/>
          <ac:spMkLst>
            <pc:docMk/>
            <pc:sldMk cId="2426358271" sldId="371"/>
            <ac:spMk id="4" creationId="{995E6F70-9E21-8DCA-981F-A9F66DF9E9DB}"/>
          </ac:spMkLst>
        </pc:spChg>
        <pc:spChg chg="add mod">
          <ac:chgData name="승욱 한" userId="13093453b22e0967" providerId="LiveId" clId="{4F7D16EE-C293-4ABB-9E10-CD3B0EC89054}" dt="2022-09-30T06:30:15.801" v="34257" actId="1036"/>
          <ac:spMkLst>
            <pc:docMk/>
            <pc:sldMk cId="2426358271" sldId="371"/>
            <ac:spMk id="6" creationId="{ED35F555-2AEE-D474-D5A1-B0D863289895}"/>
          </ac:spMkLst>
        </pc:spChg>
        <pc:spChg chg="add mod">
          <ac:chgData name="승욱 한" userId="13093453b22e0967" providerId="LiveId" clId="{4F7D16EE-C293-4ABB-9E10-CD3B0EC89054}" dt="2022-09-30T06:30:26.080" v="34265" actId="20577"/>
          <ac:spMkLst>
            <pc:docMk/>
            <pc:sldMk cId="2426358271" sldId="371"/>
            <ac:spMk id="9" creationId="{05AA81A8-768B-0472-27C6-F3265794FA2E}"/>
          </ac:spMkLst>
        </pc:spChg>
        <pc:spChg chg="mod">
          <ac:chgData name="승욱 한" userId="13093453b22e0967" providerId="LiveId" clId="{4F7D16EE-C293-4ABB-9E10-CD3B0EC89054}" dt="2022-09-30T05:28:16.437" v="29995"/>
          <ac:spMkLst>
            <pc:docMk/>
            <pc:sldMk cId="2426358271" sldId="371"/>
            <ac:spMk id="18" creationId="{120232E2-0655-43C6-BD00-C2680C6BA6CC}"/>
          </ac:spMkLst>
        </pc:spChg>
        <pc:spChg chg="add mod">
          <ac:chgData name="승욱 한" userId="13093453b22e0967" providerId="LiveId" clId="{4F7D16EE-C293-4ABB-9E10-CD3B0EC89054}" dt="2022-09-30T06:30:28.608" v="34269" actId="20577"/>
          <ac:spMkLst>
            <pc:docMk/>
            <pc:sldMk cId="2426358271" sldId="371"/>
            <ac:spMk id="19" creationId="{A9D5D340-1D43-6802-8B66-DD2483EFB171}"/>
          </ac:spMkLst>
        </pc:spChg>
        <pc:spChg chg="mod">
          <ac:chgData name="승욱 한" userId="13093453b22e0967" providerId="LiveId" clId="{4F7D16EE-C293-4ABB-9E10-CD3B0EC89054}" dt="2022-09-30T06:52:34.586" v="36531" actId="20577"/>
          <ac:spMkLst>
            <pc:docMk/>
            <pc:sldMk cId="2426358271" sldId="371"/>
            <ac:spMk id="23" creationId="{556FF71C-7CF5-4F1D-8066-3E55A467BB74}"/>
          </ac:spMkLst>
        </pc:spChg>
        <pc:picChg chg="add del mod">
          <ac:chgData name="승욱 한" userId="13093453b22e0967" providerId="LiveId" clId="{4F7D16EE-C293-4ABB-9E10-CD3B0EC89054}" dt="2022-09-30T06:36:07.072" v="35350" actId="478"/>
          <ac:picMkLst>
            <pc:docMk/>
            <pc:sldMk cId="2426358271" sldId="371"/>
            <ac:picMk id="2" creationId="{64BC5CAC-4BBE-C53D-86AA-FF4BD9712ADC}"/>
          </ac:picMkLst>
        </pc:picChg>
        <pc:picChg chg="add mod">
          <ac:chgData name="승욱 한" userId="13093453b22e0967" providerId="LiveId" clId="{4F7D16EE-C293-4ABB-9E10-CD3B0EC89054}" dt="2022-09-30T06:30:15.801" v="34257" actId="1036"/>
          <ac:picMkLst>
            <pc:docMk/>
            <pc:sldMk cId="2426358271" sldId="371"/>
            <ac:picMk id="5" creationId="{12B40DEC-802D-6710-C668-30E308FC2921}"/>
          </ac:picMkLst>
        </pc:picChg>
        <pc:picChg chg="add del mod">
          <ac:chgData name="승욱 한" userId="13093453b22e0967" providerId="LiveId" clId="{4F7D16EE-C293-4ABB-9E10-CD3B0EC89054}" dt="2022-09-30T06:38:46.791" v="35356" actId="478"/>
          <ac:picMkLst>
            <pc:docMk/>
            <pc:sldMk cId="2426358271" sldId="371"/>
            <ac:picMk id="7" creationId="{DF2748FF-6775-E458-E093-05BA8033C5BD}"/>
          </ac:picMkLst>
        </pc:picChg>
        <pc:picChg chg="add del mod">
          <ac:chgData name="승욱 한" userId="13093453b22e0967" providerId="LiveId" clId="{4F7D16EE-C293-4ABB-9E10-CD3B0EC89054}" dt="2022-09-30T06:38:47.193" v="35357" actId="478"/>
          <ac:picMkLst>
            <pc:docMk/>
            <pc:sldMk cId="2426358271" sldId="371"/>
            <ac:picMk id="11" creationId="{2677822D-E2BF-F6E5-8529-89ADBC0B1009}"/>
          </ac:picMkLst>
        </pc:picChg>
        <pc:picChg chg="add mod">
          <ac:chgData name="승욱 한" userId="13093453b22e0967" providerId="LiveId" clId="{4F7D16EE-C293-4ABB-9E10-CD3B0EC89054}" dt="2022-09-30T06:36:27.220" v="35355" actId="1076"/>
          <ac:picMkLst>
            <pc:docMk/>
            <pc:sldMk cId="2426358271" sldId="371"/>
            <ac:picMk id="3074" creationId="{D1349498-BDE1-DBB4-3D49-8E47550BFD95}"/>
          </ac:picMkLst>
        </pc:picChg>
        <pc:picChg chg="add mod">
          <ac:chgData name="승욱 한" userId="13093453b22e0967" providerId="LiveId" clId="{4F7D16EE-C293-4ABB-9E10-CD3B0EC89054}" dt="2022-09-30T06:44:46.350" v="36521" actId="1076"/>
          <ac:picMkLst>
            <pc:docMk/>
            <pc:sldMk cId="2426358271" sldId="371"/>
            <ac:picMk id="3076" creationId="{3422BE2E-031A-CE20-8738-44863E80DAF6}"/>
          </ac:picMkLst>
        </pc:picChg>
        <pc:picChg chg="add mod">
          <ac:chgData name="승욱 한" userId="13093453b22e0967" providerId="LiveId" clId="{4F7D16EE-C293-4ABB-9E10-CD3B0EC89054}" dt="2022-09-30T06:52:29.206" v="36527" actId="14100"/>
          <ac:picMkLst>
            <pc:docMk/>
            <pc:sldMk cId="2426358271" sldId="371"/>
            <ac:picMk id="3078" creationId="{D8CB4D78-2907-12D8-FCE0-86DAF6E4E09E}"/>
          </ac:picMkLst>
        </pc:picChg>
      </pc:sldChg>
      <pc:sldChg chg="addSp modSp add mod">
        <pc:chgData name="승욱 한" userId="13093453b22e0967" providerId="LiveId" clId="{4F7D16EE-C293-4ABB-9E10-CD3B0EC89054}" dt="2022-10-03T02:13:12.665" v="41500"/>
        <pc:sldMkLst>
          <pc:docMk/>
          <pc:sldMk cId="519904088" sldId="372"/>
        </pc:sldMkLst>
        <pc:spChg chg="mod">
          <ac:chgData name="승욱 한" userId="13093453b22e0967" providerId="LiveId" clId="{4F7D16EE-C293-4ABB-9E10-CD3B0EC89054}" dt="2022-09-29T23:57:03.239" v="24218" actId="20577"/>
          <ac:spMkLst>
            <pc:docMk/>
            <pc:sldMk cId="519904088" sldId="372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2:13:12.665" v="41500"/>
          <ac:spMkLst>
            <pc:docMk/>
            <pc:sldMk cId="519904088" sldId="372"/>
            <ac:spMk id="19" creationId="{9FDADE4A-780B-47E6-9C8D-6C4D8A2BC177}"/>
          </ac:spMkLst>
        </pc:spChg>
        <pc:graphicFrameChg chg="add mod modGraphic">
          <ac:chgData name="승욱 한" userId="13093453b22e0967" providerId="LiveId" clId="{4F7D16EE-C293-4ABB-9E10-CD3B0EC89054}" dt="2022-09-30T07:53:37.373" v="39774"/>
          <ac:graphicFrameMkLst>
            <pc:docMk/>
            <pc:sldMk cId="519904088" sldId="372"/>
            <ac:graphicFrameMk id="2" creationId="{F404E13C-C6AD-85B6-6FD7-B89D51014D4C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2:59:07.162" v="44252" actId="6549"/>
        <pc:sldMkLst>
          <pc:docMk/>
          <pc:sldMk cId="2380951156" sldId="373"/>
        </pc:sldMkLst>
        <pc:spChg chg="add del mod">
          <ac:chgData name="승욱 한" userId="13093453b22e0967" providerId="LiveId" clId="{4F7D16EE-C293-4ABB-9E10-CD3B0EC89054}" dt="2022-09-30T07:57:04.024" v="40142" actId="3680"/>
          <ac:spMkLst>
            <pc:docMk/>
            <pc:sldMk cId="2380951156" sldId="373"/>
            <ac:spMk id="3" creationId="{390807CF-DF53-8514-BF09-9951A350CBA5}"/>
          </ac:spMkLst>
        </pc:spChg>
        <pc:spChg chg="add del mod">
          <ac:chgData name="승욱 한" userId="13093453b22e0967" providerId="LiveId" clId="{4F7D16EE-C293-4ABB-9E10-CD3B0EC89054}" dt="2022-10-03T02:13:31.317" v="41545" actId="3680"/>
          <ac:spMkLst>
            <pc:docMk/>
            <pc:sldMk cId="2380951156" sldId="373"/>
            <ac:spMk id="4" creationId="{DE4123BD-1CC0-1A41-C9BF-2AE27726D0C1}"/>
          </ac:spMkLst>
        </pc:spChg>
        <pc:spChg chg="add del mod">
          <ac:chgData name="승욱 한" userId="13093453b22e0967" providerId="LiveId" clId="{4F7D16EE-C293-4ABB-9E10-CD3B0EC89054}" dt="2022-10-03T02:22:27.401" v="42249" actId="478"/>
          <ac:spMkLst>
            <pc:docMk/>
            <pc:sldMk cId="2380951156" sldId="373"/>
            <ac:spMk id="9" creationId="{99EB8039-E580-1E9E-2EE0-D8D6D773D75C}"/>
          </ac:spMkLst>
        </pc:spChg>
        <pc:spChg chg="add mod">
          <ac:chgData name="승욱 한" userId="13093453b22e0967" providerId="LiveId" clId="{4F7D16EE-C293-4ABB-9E10-CD3B0EC89054}" dt="2022-10-03T02:22:58.332" v="42341" actId="20577"/>
          <ac:spMkLst>
            <pc:docMk/>
            <pc:sldMk cId="2380951156" sldId="373"/>
            <ac:spMk id="11" creationId="{3F54C454-D402-2283-67AF-0BE2FA1E5244}"/>
          </ac:spMkLst>
        </pc:spChg>
        <pc:spChg chg="mod">
          <ac:chgData name="승욱 한" userId="13093453b22e0967" providerId="LiveId" clId="{4F7D16EE-C293-4ABB-9E10-CD3B0EC89054}" dt="2022-09-29T23:58:27.480" v="24454"/>
          <ac:spMkLst>
            <pc:docMk/>
            <pc:sldMk cId="2380951156" sldId="373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09-30T07:56:24.267" v="40133" actId="478"/>
          <ac:spMkLst>
            <pc:docMk/>
            <pc:sldMk cId="2380951156" sldId="373"/>
            <ac:spMk id="19" creationId="{9FDADE4A-780B-47E6-9C8D-6C4D8A2BC177}"/>
          </ac:spMkLst>
        </pc:spChg>
        <pc:graphicFrameChg chg="add del mod">
          <ac:chgData name="승욱 한" userId="13093453b22e0967" providerId="LiveId" clId="{4F7D16EE-C293-4ABB-9E10-CD3B0EC89054}" dt="2022-10-03T01:50:16.362" v="41127"/>
          <ac:graphicFrameMkLst>
            <pc:docMk/>
            <pc:sldMk cId="2380951156" sldId="373"/>
            <ac:graphicFrameMk id="2" creationId="{5CBA9832-3A85-C181-045F-03AC05FF21D3}"/>
          </ac:graphicFrameMkLst>
        </pc:graphicFrameChg>
        <pc:graphicFrameChg chg="add del mod ord modGraphic">
          <ac:chgData name="승욱 한" userId="13093453b22e0967" providerId="LiveId" clId="{4F7D16EE-C293-4ABB-9E10-CD3B0EC89054}" dt="2022-09-30T07:56:41.644" v="40135" actId="3680"/>
          <ac:graphicFrameMkLst>
            <pc:docMk/>
            <pc:sldMk cId="2380951156" sldId="373"/>
            <ac:graphicFrameMk id="4" creationId="{4E585B5F-0FB3-14D6-BD6C-EEF0D09B0044}"/>
          </ac:graphicFrameMkLst>
        </pc:graphicFrameChg>
        <pc:graphicFrameChg chg="add del mod ord modGraphic">
          <ac:chgData name="승욱 한" userId="13093453b22e0967" providerId="LiveId" clId="{4F7D16EE-C293-4ABB-9E10-CD3B0EC89054}" dt="2022-10-03T02:59:07.162" v="44252" actId="6549"/>
          <ac:graphicFrameMkLst>
            <pc:docMk/>
            <pc:sldMk cId="2380951156" sldId="373"/>
            <ac:graphicFrameMk id="5" creationId="{2105994C-E8CD-7955-64B7-02878AAF9585}"/>
          </ac:graphicFrameMkLst>
        </pc:graphicFrameChg>
        <pc:graphicFrameChg chg="add del mod ord modGraphic">
          <ac:chgData name="승욱 한" userId="13093453b22e0967" providerId="LiveId" clId="{4F7D16EE-C293-4ABB-9E10-CD3B0EC89054}" dt="2022-09-30T07:56:59.971" v="40141" actId="3680"/>
          <ac:graphicFrameMkLst>
            <pc:docMk/>
            <pc:sldMk cId="2380951156" sldId="373"/>
            <ac:graphicFrameMk id="5" creationId="{7528891A-AA42-73EC-3A36-A816847FF016}"/>
          </ac:graphicFrameMkLst>
        </pc:graphicFrameChg>
        <pc:graphicFrameChg chg="add del mod ord modGraphic">
          <ac:chgData name="승욱 한" userId="13093453b22e0967" providerId="LiveId" clId="{4F7D16EE-C293-4ABB-9E10-CD3B0EC89054}" dt="2022-10-03T02:13:24.390" v="41544" actId="478"/>
          <ac:graphicFrameMkLst>
            <pc:docMk/>
            <pc:sldMk cId="2380951156" sldId="373"/>
            <ac:graphicFrameMk id="6" creationId="{5242A489-4B5C-BE34-27B1-ED77C9B576FD}"/>
          </ac:graphicFrameMkLst>
        </pc:graphicFrameChg>
        <pc:graphicFrameChg chg="add mod modGraphic">
          <ac:chgData name="승욱 한" userId="13093453b22e0967" providerId="LiveId" clId="{4F7D16EE-C293-4ABB-9E10-CD3B0EC89054}" dt="2022-10-03T02:59:00.365" v="44251"/>
          <ac:graphicFrameMkLst>
            <pc:docMk/>
            <pc:sldMk cId="2380951156" sldId="373"/>
            <ac:graphicFrameMk id="19" creationId="{5A749118-E5C1-89E9-623A-E147987CC0C7}"/>
          </ac:graphicFrameMkLst>
        </pc:graphicFrameChg>
      </pc:sldChg>
      <pc:sldChg chg="addSp delSp modSp add mod">
        <pc:chgData name="승욱 한" userId="13093453b22e0967" providerId="LiveId" clId="{4F7D16EE-C293-4ABB-9E10-CD3B0EC89054}" dt="2022-09-30T05:21:01.967" v="29825" actId="1076"/>
        <pc:sldMkLst>
          <pc:docMk/>
          <pc:sldMk cId="2245807064" sldId="374"/>
        </pc:sldMkLst>
        <pc:spChg chg="add del mod">
          <ac:chgData name="승욱 한" userId="13093453b22e0967" providerId="LiveId" clId="{4F7D16EE-C293-4ABB-9E10-CD3B0EC89054}" dt="2022-09-30T05:12:43.212" v="29343" actId="478"/>
          <ac:spMkLst>
            <pc:docMk/>
            <pc:sldMk cId="2245807064" sldId="374"/>
            <ac:spMk id="5" creationId="{9FC18686-88F5-D44A-5E59-CF5C8C1091FE}"/>
          </ac:spMkLst>
        </pc:spChg>
        <pc:spChg chg="add mod">
          <ac:chgData name="승욱 한" userId="13093453b22e0967" providerId="LiveId" clId="{4F7D16EE-C293-4ABB-9E10-CD3B0EC89054}" dt="2022-09-30T05:20:49.858" v="29822" actId="20577"/>
          <ac:spMkLst>
            <pc:docMk/>
            <pc:sldMk cId="2245807064" sldId="374"/>
            <ac:spMk id="7" creationId="{A69349B9-8037-C3A4-BAF1-FA73DD8C3553}"/>
          </ac:spMkLst>
        </pc:spChg>
        <pc:spChg chg="mod">
          <ac:chgData name="승욱 한" userId="13093453b22e0967" providerId="LiveId" clId="{4F7D16EE-C293-4ABB-9E10-CD3B0EC89054}" dt="2022-09-30T05:20:21.083" v="29770" actId="20577"/>
          <ac:spMkLst>
            <pc:docMk/>
            <pc:sldMk cId="2245807064" sldId="374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09-30T05:12:41.016" v="29341" actId="478"/>
          <ac:spMkLst>
            <pc:docMk/>
            <pc:sldMk cId="2245807064" sldId="374"/>
            <ac:spMk id="19" creationId="{9FDADE4A-780B-47E6-9C8D-6C4D8A2BC177}"/>
          </ac:spMkLst>
        </pc:spChg>
        <pc:graphicFrameChg chg="del">
          <ac:chgData name="승욱 한" userId="13093453b22e0967" providerId="LiveId" clId="{4F7D16EE-C293-4ABB-9E10-CD3B0EC89054}" dt="2022-09-30T05:12:42.185" v="29342" actId="478"/>
          <ac:graphicFrameMkLst>
            <pc:docMk/>
            <pc:sldMk cId="2245807064" sldId="374"/>
            <ac:graphicFrameMk id="3" creationId="{C504C219-5E41-E881-6885-85BF812A6910}"/>
          </ac:graphicFrameMkLst>
        </pc:graphicFrameChg>
        <pc:graphicFrameChg chg="del">
          <ac:chgData name="승욱 한" userId="13093453b22e0967" providerId="LiveId" clId="{4F7D16EE-C293-4ABB-9E10-CD3B0EC89054}" dt="2022-09-30T05:12:43.546" v="29344" actId="478"/>
          <ac:graphicFrameMkLst>
            <pc:docMk/>
            <pc:sldMk cId="2245807064" sldId="374"/>
            <ac:graphicFrameMk id="4" creationId="{51CD49A9-6BD3-63EA-AAB0-137DA702F486}"/>
          </ac:graphicFrameMkLst>
        </pc:graphicFrameChg>
        <pc:graphicFrameChg chg="add del mod">
          <ac:chgData name="승욱 한" userId="13093453b22e0967" providerId="LiveId" clId="{4F7D16EE-C293-4ABB-9E10-CD3B0EC89054}" dt="2022-09-30T05:20:44.202" v="29819" actId="478"/>
          <ac:graphicFrameMkLst>
            <pc:docMk/>
            <pc:sldMk cId="2245807064" sldId="374"/>
            <ac:graphicFrameMk id="6" creationId="{390C1569-6CC5-605F-8CA8-2997128E7170}"/>
          </ac:graphicFrameMkLst>
        </pc:graphicFrameChg>
        <pc:graphicFrameChg chg="add mod">
          <ac:chgData name="승욱 한" userId="13093453b22e0967" providerId="LiveId" clId="{4F7D16EE-C293-4ABB-9E10-CD3B0EC89054}" dt="2022-09-30T05:20:52.700" v="29823" actId="14100"/>
          <ac:graphicFrameMkLst>
            <pc:docMk/>
            <pc:sldMk cId="2245807064" sldId="374"/>
            <ac:graphicFrameMk id="9" creationId="{3B42A91A-90E1-80F8-B3A9-C916608FB6A9}"/>
          </ac:graphicFrameMkLst>
        </pc:graphicFrameChg>
        <pc:graphicFrameChg chg="add mod">
          <ac:chgData name="승욱 한" userId="13093453b22e0967" providerId="LiveId" clId="{4F7D16EE-C293-4ABB-9E10-CD3B0EC89054}" dt="2022-09-30T05:21:01.967" v="29825" actId="1076"/>
          <ac:graphicFrameMkLst>
            <pc:docMk/>
            <pc:sldMk cId="2245807064" sldId="374"/>
            <ac:graphicFrameMk id="11" creationId="{DC5E2BC4-DCC1-5320-725B-FB1FBD4FAD94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4T00:39:24.581" v="57885" actId="1035"/>
        <pc:sldMkLst>
          <pc:docMk/>
          <pc:sldMk cId="3288021985" sldId="375"/>
        </pc:sldMkLst>
        <pc:spChg chg="add mod">
          <ac:chgData name="승욱 한" userId="13093453b22e0967" providerId="LiveId" clId="{4F7D16EE-C293-4ABB-9E10-CD3B0EC89054}" dt="2022-10-04T00:39:24.581" v="57885" actId="1035"/>
          <ac:spMkLst>
            <pc:docMk/>
            <pc:sldMk cId="3288021985" sldId="375"/>
            <ac:spMk id="3" creationId="{F3EC1CFF-3E0D-3B2A-54F0-A82E8F3DDE44}"/>
          </ac:spMkLst>
        </pc:spChg>
        <pc:spChg chg="add mod">
          <ac:chgData name="승욱 한" userId="13093453b22e0967" providerId="LiveId" clId="{4F7D16EE-C293-4ABB-9E10-CD3B0EC89054}" dt="2022-10-04T00:39:24.581" v="57885" actId="1035"/>
          <ac:spMkLst>
            <pc:docMk/>
            <pc:sldMk cId="3288021985" sldId="375"/>
            <ac:spMk id="4" creationId="{1E10D4FC-1731-0709-E9D9-5F0DC829EFC2}"/>
          </ac:spMkLst>
        </pc:spChg>
        <pc:spChg chg="add del">
          <ac:chgData name="승욱 한" userId="13093453b22e0967" providerId="LiveId" clId="{4F7D16EE-C293-4ABB-9E10-CD3B0EC89054}" dt="2022-10-03T03:32:52.082" v="45908" actId="22"/>
          <ac:spMkLst>
            <pc:docMk/>
            <pc:sldMk cId="3288021985" sldId="375"/>
            <ac:spMk id="6" creationId="{F6BF8DB4-8A81-0DB4-6581-71DF596BA46B}"/>
          </ac:spMkLst>
        </pc:spChg>
        <pc:spChg chg="mod">
          <ac:chgData name="승욱 한" userId="13093453b22e0967" providerId="LiveId" clId="{4F7D16EE-C293-4ABB-9E10-CD3B0EC89054}" dt="2022-09-30T05:51:09.498" v="32883" actId="20577"/>
          <ac:spMkLst>
            <pc:docMk/>
            <pc:sldMk cId="3288021985" sldId="375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4T00:39:20.431" v="57871" actId="20577"/>
          <ac:spMkLst>
            <pc:docMk/>
            <pc:sldMk cId="3288021985" sldId="375"/>
            <ac:spMk id="23" creationId="{556FF71C-7CF5-4F1D-8066-3E55A467BB74}"/>
          </ac:spMkLst>
        </pc:spChg>
        <pc:graphicFrameChg chg="add mod modGraphic">
          <ac:chgData name="승욱 한" userId="13093453b22e0967" providerId="LiveId" clId="{4F7D16EE-C293-4ABB-9E10-CD3B0EC89054}" dt="2022-10-04T00:39:24.581" v="57885" actId="1035"/>
          <ac:graphicFrameMkLst>
            <pc:docMk/>
            <pc:sldMk cId="3288021985" sldId="375"/>
            <ac:graphicFrameMk id="2" creationId="{E8E08126-2BAE-F158-E321-95FD1555BE79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4:27:04.890" v="47896" actId="20577"/>
        <pc:sldMkLst>
          <pc:docMk/>
          <pc:sldMk cId="60548341" sldId="376"/>
        </pc:sldMkLst>
        <pc:spChg chg="mod">
          <ac:chgData name="승욱 한" userId="13093453b22e0967" providerId="LiveId" clId="{4F7D16EE-C293-4ABB-9E10-CD3B0EC89054}" dt="2022-09-30T05:53:58.570" v="33159" actId="20577"/>
          <ac:spMkLst>
            <pc:docMk/>
            <pc:sldMk cId="60548341" sldId="376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4:26:11.362" v="47868"/>
          <ac:spMkLst>
            <pc:docMk/>
            <pc:sldMk cId="60548341" sldId="376"/>
            <ac:spMk id="23" creationId="{556FF71C-7CF5-4F1D-8066-3E55A467BB74}"/>
          </ac:spMkLst>
        </pc:spChg>
        <pc:graphicFrameChg chg="add mod modGraphic">
          <ac:chgData name="승욱 한" userId="13093453b22e0967" providerId="LiveId" clId="{4F7D16EE-C293-4ABB-9E10-CD3B0EC89054}" dt="2022-10-03T04:27:04.890" v="47896" actId="20577"/>
          <ac:graphicFrameMkLst>
            <pc:docMk/>
            <pc:sldMk cId="60548341" sldId="376"/>
            <ac:graphicFrameMk id="2" creationId="{FD311D63-677D-84D9-DDE5-B38741D31744}"/>
          </ac:graphicFrameMkLst>
        </pc:graphicFrameChg>
        <pc:picChg chg="add del mod">
          <ac:chgData name="승욱 한" userId="13093453b22e0967" providerId="LiveId" clId="{4F7D16EE-C293-4ABB-9E10-CD3B0EC89054}" dt="2022-09-30T07:08:21.624" v="37047" actId="21"/>
          <ac:picMkLst>
            <pc:docMk/>
            <pc:sldMk cId="60548341" sldId="376"/>
            <ac:picMk id="2" creationId="{B955335C-1E9C-6389-5C53-9D298CDA18E8}"/>
          </ac:picMkLst>
        </pc:picChg>
      </pc:sldChg>
      <pc:sldChg chg="addSp delSp modSp add mod">
        <pc:chgData name="승욱 한" userId="13093453b22e0967" providerId="LiveId" clId="{4F7D16EE-C293-4ABB-9E10-CD3B0EC89054}" dt="2022-09-30T06:52:41.303" v="36542" actId="1035"/>
        <pc:sldMkLst>
          <pc:docMk/>
          <pc:sldMk cId="3447745543" sldId="377"/>
        </pc:sldMkLst>
        <pc:spChg chg="add del mod">
          <ac:chgData name="승욱 한" userId="13093453b22e0967" providerId="LiveId" clId="{4F7D16EE-C293-4ABB-9E10-CD3B0EC89054}" dt="2022-09-30T06:38:56.018" v="35359" actId="478"/>
          <ac:spMkLst>
            <pc:docMk/>
            <pc:sldMk cId="3447745543" sldId="377"/>
            <ac:spMk id="3" creationId="{691105DB-4215-AC87-7179-8050919276E5}"/>
          </ac:spMkLst>
        </pc:spChg>
        <pc:spChg chg="mod">
          <ac:chgData name="승욱 한" userId="13093453b22e0967" providerId="LiveId" clId="{4F7D16EE-C293-4ABB-9E10-CD3B0EC89054}" dt="2022-09-30T06:00:19.341" v="34086"/>
          <ac:spMkLst>
            <pc:docMk/>
            <pc:sldMk cId="3447745543" sldId="377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09-30T06:38:54.253" v="35358" actId="478"/>
          <ac:spMkLst>
            <pc:docMk/>
            <pc:sldMk cId="3447745543" sldId="377"/>
            <ac:spMk id="23" creationId="{556FF71C-7CF5-4F1D-8066-3E55A467BB74}"/>
          </ac:spMkLst>
        </pc:spChg>
        <pc:graphicFrameChg chg="add mod">
          <ac:chgData name="승욱 한" userId="13093453b22e0967" providerId="LiveId" clId="{4F7D16EE-C293-4ABB-9E10-CD3B0EC89054}" dt="2022-09-30T06:52:41.303" v="36542" actId="1035"/>
          <ac:graphicFrameMkLst>
            <pc:docMk/>
            <pc:sldMk cId="3447745543" sldId="377"/>
            <ac:graphicFrameMk id="4" creationId="{B971DA66-DD07-EBBA-9902-F0121DCF2A96}"/>
          </ac:graphicFrameMkLst>
        </pc:graphicFrameChg>
        <pc:picChg chg="add del mod">
          <ac:chgData name="승욱 한" userId="13093453b22e0967" providerId="LiveId" clId="{4F7D16EE-C293-4ABB-9E10-CD3B0EC89054}" dt="2022-09-30T06:29:32.436" v="34231" actId="21"/>
          <ac:picMkLst>
            <pc:docMk/>
            <pc:sldMk cId="3447745543" sldId="377"/>
            <ac:picMk id="2050" creationId="{2B8CBFFA-59F8-FDF9-9ADB-D8E5E30EDE74}"/>
          </ac:picMkLst>
        </pc:picChg>
      </pc:sldChg>
      <pc:sldChg chg="addSp delSp modSp add mod">
        <pc:chgData name="승욱 한" userId="13093453b22e0967" providerId="LiveId" clId="{4F7D16EE-C293-4ABB-9E10-CD3B0EC89054}" dt="2022-09-30T07:14:02.793" v="37820" actId="20577"/>
        <pc:sldMkLst>
          <pc:docMk/>
          <pc:sldMk cId="2990047511" sldId="378"/>
        </pc:sldMkLst>
        <pc:spChg chg="mod">
          <ac:chgData name="승욱 한" userId="13093453b22e0967" providerId="LiveId" clId="{4F7D16EE-C293-4ABB-9E10-CD3B0EC89054}" dt="2022-09-30T06:31:23.984" v="34293" actId="20577"/>
          <ac:spMkLst>
            <pc:docMk/>
            <pc:sldMk cId="2990047511" sldId="378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09-30T07:14:02.793" v="37820" actId="20577"/>
          <ac:spMkLst>
            <pc:docMk/>
            <pc:sldMk cId="2990047511" sldId="378"/>
            <ac:spMk id="23" creationId="{556FF71C-7CF5-4F1D-8066-3E55A467BB74}"/>
          </ac:spMkLst>
        </pc:spChg>
        <pc:picChg chg="add del mod">
          <ac:chgData name="승욱 한" userId="13093453b22e0967" providerId="LiveId" clId="{4F7D16EE-C293-4ABB-9E10-CD3B0EC89054}" dt="2022-09-30T07:08:11.669" v="37042" actId="21"/>
          <ac:picMkLst>
            <pc:docMk/>
            <pc:sldMk cId="2990047511" sldId="378"/>
            <ac:picMk id="4098" creationId="{64F66167-3400-B14B-96FA-531D3337E13E}"/>
          </ac:picMkLst>
        </pc:picChg>
        <pc:picChg chg="add del mod">
          <ac:chgData name="승욱 한" userId="13093453b22e0967" providerId="LiveId" clId="{4F7D16EE-C293-4ABB-9E10-CD3B0EC89054}" dt="2022-09-30T07:08:37.887" v="37056" actId="478"/>
          <ac:picMkLst>
            <pc:docMk/>
            <pc:sldMk cId="2990047511" sldId="378"/>
            <ac:picMk id="4100" creationId="{A59410FB-7642-3F4F-BFD1-3E295DBB81A2}"/>
          </ac:picMkLst>
        </pc:picChg>
      </pc:sldChg>
      <pc:sldChg chg="addSp delSp modSp add mod">
        <pc:chgData name="승욱 한" userId="13093453b22e0967" providerId="LiveId" clId="{4F7D16EE-C293-4ABB-9E10-CD3B0EC89054}" dt="2022-10-03T07:10:26.219" v="49134" actId="1037"/>
        <pc:sldMkLst>
          <pc:docMk/>
          <pc:sldMk cId="494932694" sldId="379"/>
        </pc:sldMkLst>
        <pc:spChg chg="add mod">
          <ac:chgData name="승욱 한" userId="13093453b22e0967" providerId="LiveId" clId="{4F7D16EE-C293-4ABB-9E10-CD3B0EC89054}" dt="2022-10-03T07:09:54.747" v="49043" actId="1036"/>
          <ac:spMkLst>
            <pc:docMk/>
            <pc:sldMk cId="494932694" sldId="379"/>
            <ac:spMk id="3" creationId="{851552FD-71FF-E9DD-66FB-E338A7DE6F57}"/>
          </ac:spMkLst>
        </pc:spChg>
        <pc:spChg chg="add mod">
          <ac:chgData name="승욱 한" userId="13093453b22e0967" providerId="LiveId" clId="{4F7D16EE-C293-4ABB-9E10-CD3B0EC89054}" dt="2022-10-03T07:10:00.714" v="49058" actId="1036"/>
          <ac:spMkLst>
            <pc:docMk/>
            <pc:sldMk cId="494932694" sldId="379"/>
            <ac:spMk id="4" creationId="{EB63216C-A18D-1452-A94D-42F9ED69182F}"/>
          </ac:spMkLst>
        </pc:spChg>
        <pc:spChg chg="add mod">
          <ac:chgData name="승욱 한" userId="13093453b22e0967" providerId="LiveId" clId="{4F7D16EE-C293-4ABB-9E10-CD3B0EC89054}" dt="2022-10-03T07:06:32.436" v="48130" actId="1036"/>
          <ac:spMkLst>
            <pc:docMk/>
            <pc:sldMk cId="494932694" sldId="379"/>
            <ac:spMk id="5" creationId="{4B3B2A94-EAEF-D0EF-4C0B-B5B3F1455426}"/>
          </ac:spMkLst>
        </pc:spChg>
        <pc:spChg chg="add mod">
          <ac:chgData name="승욱 한" userId="13093453b22e0967" providerId="LiveId" clId="{4F7D16EE-C293-4ABB-9E10-CD3B0EC89054}" dt="2022-10-03T07:10:08.308" v="49071" actId="1035"/>
          <ac:spMkLst>
            <pc:docMk/>
            <pc:sldMk cId="494932694" sldId="379"/>
            <ac:spMk id="6" creationId="{2E9970A7-8B0B-49AF-DA25-64C41F87142E}"/>
          </ac:spMkLst>
        </pc:spChg>
        <pc:spChg chg="add mod">
          <ac:chgData name="승욱 한" userId="13093453b22e0967" providerId="LiveId" clId="{4F7D16EE-C293-4ABB-9E10-CD3B0EC89054}" dt="2022-10-03T07:10:04.778" v="49065" actId="1035"/>
          <ac:spMkLst>
            <pc:docMk/>
            <pc:sldMk cId="494932694" sldId="379"/>
            <ac:spMk id="7" creationId="{AE86BCF1-CA8A-E165-8093-80089F294CBE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9" creationId="{0623888C-59B1-BE5F-B79C-123974542422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11" creationId="{E0AEEA46-3F25-F6B4-1B7D-001A9D1E65DB}"/>
          </ac:spMkLst>
        </pc:spChg>
        <pc:spChg chg="mod">
          <ac:chgData name="승욱 한" userId="13093453b22e0967" providerId="LiveId" clId="{4F7D16EE-C293-4ABB-9E10-CD3B0EC89054}" dt="2022-09-30T06:35:02.408" v="35095" actId="20577"/>
          <ac:spMkLst>
            <pc:docMk/>
            <pc:sldMk cId="494932694" sldId="379"/>
            <ac:spMk id="18" creationId="{120232E2-0655-43C6-BD00-C2680C6BA6CC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19" creationId="{2E792064-5007-720C-DC67-21FA1E911AE7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20" creationId="{DE6D44E1-49A5-B9AA-D74F-4F42C1A7E730}"/>
          </ac:spMkLst>
        </pc:spChg>
        <pc:spChg chg="add mod">
          <ac:chgData name="승욱 한" userId="13093453b22e0967" providerId="LiveId" clId="{4F7D16EE-C293-4ABB-9E10-CD3B0EC89054}" dt="2022-10-03T07:09:54.747" v="49043" actId="1036"/>
          <ac:spMkLst>
            <pc:docMk/>
            <pc:sldMk cId="494932694" sldId="379"/>
            <ac:spMk id="21" creationId="{9D269B27-E5CE-E1E6-9934-33F8B5879FAB}"/>
          </ac:spMkLst>
        </pc:spChg>
        <pc:spChg chg="add mod">
          <ac:chgData name="승욱 한" userId="13093453b22e0967" providerId="LiveId" clId="{4F7D16EE-C293-4ABB-9E10-CD3B0EC89054}" dt="2022-10-03T07:10:00.714" v="49058" actId="1036"/>
          <ac:spMkLst>
            <pc:docMk/>
            <pc:sldMk cId="494932694" sldId="379"/>
            <ac:spMk id="22" creationId="{FA14DA86-D538-9204-DF9E-BDE2B7B17F0E}"/>
          </ac:spMkLst>
        </pc:spChg>
        <pc:spChg chg="mod">
          <ac:chgData name="승욱 한" userId="13093453b22e0967" providerId="LiveId" clId="{4F7D16EE-C293-4ABB-9E10-CD3B0EC89054}" dt="2022-10-03T07:10:02.355" v="49060" actId="1076"/>
          <ac:spMkLst>
            <pc:docMk/>
            <pc:sldMk cId="494932694" sldId="379"/>
            <ac:spMk id="23" creationId="{556FF71C-7CF5-4F1D-8066-3E55A467BB74}"/>
          </ac:spMkLst>
        </pc:spChg>
        <pc:spChg chg="add mod">
          <ac:chgData name="승욱 한" userId="13093453b22e0967" providerId="LiveId" clId="{4F7D16EE-C293-4ABB-9E10-CD3B0EC89054}" dt="2022-10-03T07:06:32.436" v="48130" actId="1036"/>
          <ac:spMkLst>
            <pc:docMk/>
            <pc:sldMk cId="494932694" sldId="379"/>
            <ac:spMk id="24" creationId="{FE3AE3EA-4F5F-B507-80ED-D2F75FCD4D73}"/>
          </ac:spMkLst>
        </pc:spChg>
        <pc:spChg chg="add mod">
          <ac:chgData name="승욱 한" userId="13093453b22e0967" providerId="LiveId" clId="{4F7D16EE-C293-4ABB-9E10-CD3B0EC89054}" dt="2022-10-03T07:10:04.778" v="49065" actId="1035"/>
          <ac:spMkLst>
            <pc:docMk/>
            <pc:sldMk cId="494932694" sldId="379"/>
            <ac:spMk id="25" creationId="{906D4DE8-BD67-7463-54BC-31743D7B8F16}"/>
          </ac:spMkLst>
        </pc:spChg>
        <pc:spChg chg="add mod">
          <ac:chgData name="승욱 한" userId="13093453b22e0967" providerId="LiveId" clId="{4F7D16EE-C293-4ABB-9E10-CD3B0EC89054}" dt="2022-10-03T07:10:08.308" v="49071" actId="1035"/>
          <ac:spMkLst>
            <pc:docMk/>
            <pc:sldMk cId="494932694" sldId="379"/>
            <ac:spMk id="26" creationId="{F3428430-C0BF-9BEB-BD04-2B7CA1657809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27" creationId="{275A0CAD-666A-6F72-F244-7BD4A3055B2D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28" creationId="{A9EC1F6A-9805-B7CA-78E1-A2A3FADCB717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29" creationId="{D1544D7C-4D4F-C97F-EDA3-6D33A75C1D4C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30" creationId="{42082E2A-AF40-FD16-9BBC-AE8524F7AE68}"/>
          </ac:spMkLst>
        </pc:spChg>
        <pc:spChg chg="add del mod">
          <ac:chgData name="승욱 한" userId="13093453b22e0967" providerId="LiveId" clId="{4F7D16EE-C293-4ABB-9E10-CD3B0EC89054}" dt="2022-09-30T07:13:36.242" v="37708" actId="478"/>
          <ac:spMkLst>
            <pc:docMk/>
            <pc:sldMk cId="494932694" sldId="379"/>
            <ac:spMk id="31" creationId="{98DD0D58-1575-CC4B-AFBC-DB6E6FF5DB41}"/>
          </ac:spMkLst>
        </pc:spChg>
        <pc:picChg chg="add mod">
          <ac:chgData name="승욱 한" userId="13093453b22e0967" providerId="LiveId" clId="{4F7D16EE-C293-4ABB-9E10-CD3B0EC89054}" dt="2022-10-03T07:06:51.156" v="48148" actId="14100"/>
          <ac:picMkLst>
            <pc:docMk/>
            <pc:sldMk cId="494932694" sldId="379"/>
            <ac:picMk id="2" creationId="{2C8FC89C-DEB4-51B6-391C-103BF06E8792}"/>
          </ac:picMkLst>
        </pc:picChg>
      </pc:sldChg>
      <pc:sldChg chg="addSp delSp modSp add mod delDesignElem">
        <pc:chgData name="승욱 한" userId="13093453b22e0967" providerId="LiveId" clId="{4F7D16EE-C293-4ABB-9E10-CD3B0EC89054}" dt="2022-10-04T09:17:38.555" v="60112" actId="20577"/>
        <pc:sldMkLst>
          <pc:docMk/>
          <pc:sldMk cId="50796396" sldId="380"/>
        </pc:sldMkLst>
        <pc:spChg chg="add del mod">
          <ac:chgData name="승욱 한" userId="13093453b22e0967" providerId="LiveId" clId="{4F7D16EE-C293-4ABB-9E10-CD3B0EC89054}" dt="2022-10-03T23:51:26.254" v="56872"/>
          <ac:spMkLst>
            <pc:docMk/>
            <pc:sldMk cId="50796396" sldId="380"/>
            <ac:spMk id="2" creationId="{D5B40812-69B2-91B9-3FF2-933442CFEBE1}"/>
          </ac:spMkLst>
        </pc:spChg>
        <pc:spChg chg="add del mod">
          <ac:chgData name="승욱 한" userId="13093453b22e0967" providerId="LiveId" clId="{4F7D16EE-C293-4ABB-9E10-CD3B0EC89054}" dt="2022-10-04T00:19:03.971" v="56910" actId="478"/>
          <ac:spMkLst>
            <pc:docMk/>
            <pc:sldMk cId="50796396" sldId="380"/>
            <ac:spMk id="3" creationId="{C0C7D5DD-A0AC-0BF7-F0DA-7EAFB489FA5E}"/>
          </ac:spMkLst>
        </pc:spChg>
        <pc:spChg chg="add mod">
          <ac:chgData name="승욱 한" userId="13093453b22e0967" providerId="LiveId" clId="{4F7D16EE-C293-4ABB-9E10-CD3B0EC89054}" dt="2022-10-04T09:17:38.555" v="60112" actId="20577"/>
          <ac:spMkLst>
            <pc:docMk/>
            <pc:sldMk cId="50796396" sldId="380"/>
            <ac:spMk id="4" creationId="{3D44A30A-A2D8-1009-4ADC-3295C34F5DAB}"/>
          </ac:spMkLst>
        </pc:spChg>
        <pc:spChg chg="del">
          <ac:chgData name="승욱 한" userId="13093453b22e0967" providerId="LiveId" clId="{4F7D16EE-C293-4ABB-9E10-CD3B0EC89054}" dt="2022-10-03T23:51:26.254" v="56872"/>
          <ac:spMkLst>
            <pc:docMk/>
            <pc:sldMk cId="50796396" sldId="380"/>
            <ac:spMk id="8" creationId="{FA3C7DEA-BCC2-4295-8850-147993296189}"/>
          </ac:spMkLst>
        </pc:spChg>
        <pc:spChg chg="del">
          <ac:chgData name="승욱 한" userId="13093453b22e0967" providerId="LiveId" clId="{4F7D16EE-C293-4ABB-9E10-CD3B0EC89054}" dt="2022-10-03T23:51:26.254" v="56872"/>
          <ac:spMkLst>
            <pc:docMk/>
            <pc:sldMk cId="50796396" sldId="380"/>
            <ac:spMk id="10" creationId="{C289949D-B9F6-468A-86FE-2694DC5AE773}"/>
          </ac:spMkLst>
        </pc:spChg>
        <pc:spChg chg="mod">
          <ac:chgData name="승욱 한" userId="13093453b22e0967" providerId="LiveId" clId="{4F7D16EE-C293-4ABB-9E10-CD3B0EC89054}" dt="2022-09-30T06:40:40.467" v="35486" actId="14100"/>
          <ac:spMkLst>
            <pc:docMk/>
            <pc:sldMk cId="50796396" sldId="380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10-04T00:19:21.626" v="56919" actId="478"/>
          <ac:spMkLst>
            <pc:docMk/>
            <pc:sldMk cId="50796396" sldId="380"/>
            <ac:spMk id="23" creationId="{556FF71C-7CF5-4F1D-8066-3E55A467BB74}"/>
          </ac:spMkLst>
        </pc:spChg>
        <pc:grpChg chg="del">
          <ac:chgData name="승욱 한" userId="13093453b22e0967" providerId="LiveId" clId="{4F7D16EE-C293-4ABB-9E10-CD3B0EC89054}" dt="2022-10-03T23:51:26.254" v="56872"/>
          <ac:grpSpMkLst>
            <pc:docMk/>
            <pc:sldMk cId="50796396" sldId="380"/>
            <ac:grpSpMk id="12" creationId="{E4DF0958-0C87-4C28-9554-2FADC788C2B1}"/>
          </ac:grpSpMkLst>
        </pc:grpChg>
      </pc:sldChg>
      <pc:sldChg chg="modSp add mod">
        <pc:chgData name="승욱 한" userId="13093453b22e0967" providerId="LiveId" clId="{4F7D16EE-C293-4ABB-9E10-CD3B0EC89054}" dt="2022-10-03T08:32:58.644" v="52059"/>
        <pc:sldMkLst>
          <pc:docMk/>
          <pc:sldMk cId="3603264409" sldId="381"/>
        </pc:sldMkLst>
        <pc:spChg chg="mod">
          <ac:chgData name="승욱 한" userId="13093453b22e0967" providerId="LiveId" clId="{4F7D16EE-C293-4ABB-9E10-CD3B0EC89054}" dt="2022-09-30T06:41:03.674" v="35557" actId="20577"/>
          <ac:spMkLst>
            <pc:docMk/>
            <pc:sldMk cId="3603264409" sldId="381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8:32:58.644" v="52059"/>
          <ac:spMkLst>
            <pc:docMk/>
            <pc:sldMk cId="3603264409" sldId="381"/>
            <ac:spMk id="23" creationId="{556FF71C-7CF5-4F1D-8066-3E55A467BB74}"/>
          </ac:spMkLst>
        </pc:spChg>
      </pc:sldChg>
      <pc:sldChg chg="addSp delSp modSp add mod">
        <pc:chgData name="승욱 한" userId="13093453b22e0967" providerId="LiveId" clId="{4F7D16EE-C293-4ABB-9E10-CD3B0EC89054}" dt="2022-09-30T07:39:22.719" v="38268"/>
        <pc:sldMkLst>
          <pc:docMk/>
          <pc:sldMk cId="3313994802" sldId="382"/>
        </pc:sldMkLst>
        <pc:spChg chg="add mod">
          <ac:chgData name="승욱 한" userId="13093453b22e0967" providerId="LiveId" clId="{4F7D16EE-C293-4ABB-9E10-CD3B0EC89054}" dt="2022-09-30T07:34:27.983" v="37994" actId="20577"/>
          <ac:spMkLst>
            <pc:docMk/>
            <pc:sldMk cId="3313994802" sldId="382"/>
            <ac:spMk id="3" creationId="{B17928BB-2AD3-8343-F587-7012A4D0F72F}"/>
          </ac:spMkLst>
        </pc:spChg>
        <pc:spChg chg="mod">
          <ac:chgData name="승욱 한" userId="13093453b22e0967" providerId="LiveId" clId="{4F7D16EE-C293-4ABB-9E10-CD3B0EC89054}" dt="2022-09-30T07:34:14.001" v="37962"/>
          <ac:spMkLst>
            <pc:docMk/>
            <pc:sldMk cId="3313994802" sldId="382"/>
            <ac:spMk id="18" creationId="{120232E2-0655-43C6-BD00-C2680C6BA6CC}"/>
          </ac:spMkLst>
        </pc:spChg>
        <pc:spChg chg="add mod">
          <ac:chgData name="승욱 한" userId="13093453b22e0967" providerId="LiveId" clId="{4F7D16EE-C293-4ABB-9E10-CD3B0EC89054}" dt="2022-09-30T07:38:21.122" v="38150" actId="14100"/>
          <ac:spMkLst>
            <pc:docMk/>
            <pc:sldMk cId="3313994802" sldId="382"/>
            <ac:spMk id="20" creationId="{8A47E217-F860-FE48-022E-E7D11F20177A}"/>
          </ac:spMkLst>
        </pc:spChg>
        <pc:spChg chg="add del mod">
          <ac:chgData name="승욱 한" userId="13093453b22e0967" providerId="LiveId" clId="{4F7D16EE-C293-4ABB-9E10-CD3B0EC89054}" dt="2022-09-30T07:38:38.337" v="38156" actId="478"/>
          <ac:spMkLst>
            <pc:docMk/>
            <pc:sldMk cId="3313994802" sldId="382"/>
            <ac:spMk id="21" creationId="{2B939095-403E-5178-6A14-43A6F3D829DE}"/>
          </ac:spMkLst>
        </pc:spChg>
        <pc:spChg chg="add mod">
          <ac:chgData name="승욱 한" userId="13093453b22e0967" providerId="LiveId" clId="{4F7D16EE-C293-4ABB-9E10-CD3B0EC89054}" dt="2022-09-30T07:38:28.460" v="38152" actId="14100"/>
          <ac:spMkLst>
            <pc:docMk/>
            <pc:sldMk cId="3313994802" sldId="382"/>
            <ac:spMk id="22" creationId="{492B85CE-9E88-99FF-DF6D-93DED27D8E36}"/>
          </ac:spMkLst>
        </pc:spChg>
        <pc:spChg chg="mod">
          <ac:chgData name="승욱 한" userId="13093453b22e0967" providerId="LiveId" clId="{4F7D16EE-C293-4ABB-9E10-CD3B0EC89054}" dt="2022-09-30T07:34:20.047" v="37964" actId="14100"/>
          <ac:spMkLst>
            <pc:docMk/>
            <pc:sldMk cId="3313994802" sldId="382"/>
            <ac:spMk id="23" creationId="{556FF71C-7CF5-4F1D-8066-3E55A467BB74}"/>
          </ac:spMkLst>
        </pc:spChg>
        <pc:spChg chg="add mod">
          <ac:chgData name="승욱 한" userId="13093453b22e0967" providerId="LiveId" clId="{4F7D16EE-C293-4ABB-9E10-CD3B0EC89054}" dt="2022-09-30T07:38:32.500" v="38154" actId="14100"/>
          <ac:spMkLst>
            <pc:docMk/>
            <pc:sldMk cId="3313994802" sldId="382"/>
            <ac:spMk id="24" creationId="{E2C2994E-EBFE-3509-F7CD-3C50682F6694}"/>
          </ac:spMkLst>
        </pc:spChg>
        <pc:spChg chg="add mod">
          <ac:chgData name="승욱 한" userId="13093453b22e0967" providerId="LiveId" clId="{4F7D16EE-C293-4ABB-9E10-CD3B0EC89054}" dt="2022-09-30T07:38:59.317" v="38193" actId="1076"/>
          <ac:spMkLst>
            <pc:docMk/>
            <pc:sldMk cId="3313994802" sldId="382"/>
            <ac:spMk id="25" creationId="{9D0C4FB6-25F4-2F6E-DEE1-02489A25BF86}"/>
          </ac:spMkLst>
        </pc:spChg>
        <pc:spChg chg="add mod">
          <ac:chgData name="승욱 한" userId="13093453b22e0967" providerId="LiveId" clId="{4F7D16EE-C293-4ABB-9E10-CD3B0EC89054}" dt="2022-09-30T07:39:12.920" v="38227" actId="1038"/>
          <ac:spMkLst>
            <pc:docMk/>
            <pc:sldMk cId="3313994802" sldId="382"/>
            <ac:spMk id="26" creationId="{CE23C703-97F8-14C4-89CE-24B49CC2F585}"/>
          </ac:spMkLst>
        </pc:spChg>
        <pc:spChg chg="add mod">
          <ac:chgData name="승욱 한" userId="13093453b22e0967" providerId="LiveId" clId="{4F7D16EE-C293-4ABB-9E10-CD3B0EC89054}" dt="2022-09-30T07:39:22.719" v="38268"/>
          <ac:spMkLst>
            <pc:docMk/>
            <pc:sldMk cId="3313994802" sldId="382"/>
            <ac:spMk id="27" creationId="{58C2358C-50BD-F3F8-92A2-A5115D756BD3}"/>
          </ac:spMkLst>
        </pc:spChg>
        <pc:graphicFrameChg chg="add mod">
          <ac:chgData name="승욱 한" userId="13093453b22e0967" providerId="LiveId" clId="{4F7D16EE-C293-4ABB-9E10-CD3B0EC89054}" dt="2022-09-30T07:34:01.114" v="37935" actId="1076"/>
          <ac:graphicFrameMkLst>
            <pc:docMk/>
            <pc:sldMk cId="3313994802" sldId="382"/>
            <ac:graphicFrameMk id="2" creationId="{32B4015E-60BA-7E64-FA5E-E2D89B1115E7}"/>
          </ac:graphicFrameMkLst>
        </pc:graphicFrameChg>
        <pc:graphicFrameChg chg="add del mod">
          <ac:chgData name="승욱 한" userId="13093453b22e0967" providerId="LiveId" clId="{4F7D16EE-C293-4ABB-9E10-CD3B0EC89054}" dt="2022-09-30T07:35:36.666" v="38104"/>
          <ac:graphicFrameMkLst>
            <pc:docMk/>
            <pc:sldMk cId="3313994802" sldId="382"/>
            <ac:graphicFrameMk id="4" creationId="{3724118F-4E86-F353-BCE0-9B4146C1D664}"/>
          </ac:graphicFrameMkLst>
        </pc:graphicFrameChg>
        <pc:graphicFrameChg chg="add del mod">
          <ac:chgData name="승욱 한" userId="13093453b22e0967" providerId="LiveId" clId="{4F7D16EE-C293-4ABB-9E10-CD3B0EC89054}" dt="2022-09-30T07:35:59.815" v="38108" actId="478"/>
          <ac:graphicFrameMkLst>
            <pc:docMk/>
            <pc:sldMk cId="3313994802" sldId="382"/>
            <ac:graphicFrameMk id="5" creationId="{FB39A111-0803-E875-F2AA-E0740082219F}"/>
          </ac:graphicFrameMkLst>
        </pc:graphicFrameChg>
        <pc:graphicFrameChg chg="add del mod">
          <ac:chgData name="승욱 한" userId="13093453b22e0967" providerId="LiveId" clId="{4F7D16EE-C293-4ABB-9E10-CD3B0EC89054}" dt="2022-09-30T07:36:24.137" v="38114"/>
          <ac:graphicFrameMkLst>
            <pc:docMk/>
            <pc:sldMk cId="3313994802" sldId="382"/>
            <ac:graphicFrameMk id="6" creationId="{3D648508-9288-ACC5-D81B-3863A2BCE204}"/>
          </ac:graphicFrameMkLst>
        </pc:graphicFrameChg>
        <pc:graphicFrameChg chg="del">
          <ac:chgData name="승욱 한" userId="13093453b22e0967" providerId="LiveId" clId="{4F7D16EE-C293-4ABB-9E10-CD3B0EC89054}" dt="2022-09-30T07:31:22.303" v="37906" actId="478"/>
          <ac:graphicFrameMkLst>
            <pc:docMk/>
            <pc:sldMk cId="3313994802" sldId="382"/>
            <ac:graphicFrameMk id="7" creationId="{57992644-CA32-750F-9727-8A9FF73FE46B}"/>
          </ac:graphicFrameMkLst>
        </pc:graphicFrameChg>
        <pc:graphicFrameChg chg="add del mod">
          <ac:chgData name="승욱 한" userId="13093453b22e0967" providerId="LiveId" clId="{4F7D16EE-C293-4ABB-9E10-CD3B0EC89054}" dt="2022-09-30T07:36:36.569" v="38118"/>
          <ac:graphicFrameMkLst>
            <pc:docMk/>
            <pc:sldMk cId="3313994802" sldId="382"/>
            <ac:graphicFrameMk id="9" creationId="{2A1E813A-7508-566D-437C-D573781AE429}"/>
          </ac:graphicFrameMkLst>
        </pc:graphicFrameChg>
        <pc:graphicFrameChg chg="add del mod">
          <ac:chgData name="승욱 한" userId="13093453b22e0967" providerId="LiveId" clId="{4F7D16EE-C293-4ABB-9E10-CD3B0EC89054}" dt="2022-09-30T07:37:10.750" v="38123" actId="478"/>
          <ac:graphicFrameMkLst>
            <pc:docMk/>
            <pc:sldMk cId="3313994802" sldId="382"/>
            <ac:graphicFrameMk id="11" creationId="{F6550B0B-F40C-8127-731C-ECCC917C7F89}"/>
          </ac:graphicFrameMkLst>
        </pc:graphicFrameChg>
        <pc:graphicFrameChg chg="add mod">
          <ac:chgData name="승욱 한" userId="13093453b22e0967" providerId="LiveId" clId="{4F7D16EE-C293-4ABB-9E10-CD3B0EC89054}" dt="2022-09-30T07:37:26.287" v="38135" actId="1035"/>
          <ac:graphicFrameMkLst>
            <pc:docMk/>
            <pc:sldMk cId="3313994802" sldId="382"/>
            <ac:graphicFrameMk id="19" creationId="{145F8FC8-9C1F-5F04-9747-927DA8577CE9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1:42:15.052" v="41119" actId="14100"/>
        <pc:sldMkLst>
          <pc:docMk/>
          <pc:sldMk cId="265732385" sldId="383"/>
        </pc:sldMkLst>
        <pc:spChg chg="del">
          <ac:chgData name="승욱 한" userId="13093453b22e0967" providerId="LiveId" clId="{4F7D16EE-C293-4ABB-9E10-CD3B0EC89054}" dt="2022-10-03T01:31:41.915" v="41048" actId="478"/>
          <ac:spMkLst>
            <pc:docMk/>
            <pc:sldMk cId="265732385" sldId="383"/>
            <ac:spMk id="3" creationId="{B17928BB-2AD3-8343-F587-7012A4D0F72F}"/>
          </ac:spMkLst>
        </pc:spChg>
        <pc:spChg chg="add del mod">
          <ac:chgData name="승욱 한" userId="13093453b22e0967" providerId="LiveId" clId="{4F7D16EE-C293-4ABB-9E10-CD3B0EC89054}" dt="2022-10-03T01:31:55.018" v="41068" actId="478"/>
          <ac:spMkLst>
            <pc:docMk/>
            <pc:sldMk cId="265732385" sldId="383"/>
            <ac:spMk id="5" creationId="{FFD0CE1F-0719-4E7F-96B4-89BE4C918158}"/>
          </ac:spMkLst>
        </pc:spChg>
        <pc:spChg chg="mod">
          <ac:chgData name="승욱 한" userId="13093453b22e0967" providerId="LiveId" clId="{4F7D16EE-C293-4ABB-9E10-CD3B0EC89054}" dt="2022-10-03T01:31:51.950" v="41066"/>
          <ac:spMkLst>
            <pc:docMk/>
            <pc:sldMk cId="265732385" sldId="383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09-30T07:40:08.696" v="38311" actId="478"/>
          <ac:spMkLst>
            <pc:docMk/>
            <pc:sldMk cId="265732385" sldId="383"/>
            <ac:spMk id="20" creationId="{8A47E217-F860-FE48-022E-E7D11F20177A}"/>
          </ac:spMkLst>
        </pc:spChg>
        <pc:spChg chg="del">
          <ac:chgData name="승욱 한" userId="13093453b22e0967" providerId="LiveId" clId="{4F7D16EE-C293-4ABB-9E10-CD3B0EC89054}" dt="2022-09-30T07:40:08.696" v="38311" actId="478"/>
          <ac:spMkLst>
            <pc:docMk/>
            <pc:sldMk cId="265732385" sldId="383"/>
            <ac:spMk id="22" creationId="{492B85CE-9E88-99FF-DF6D-93DED27D8E36}"/>
          </ac:spMkLst>
        </pc:spChg>
        <pc:spChg chg="del mod">
          <ac:chgData name="승욱 한" userId="13093453b22e0967" providerId="LiveId" clId="{4F7D16EE-C293-4ABB-9E10-CD3B0EC89054}" dt="2022-10-03T01:31:53.166" v="41067" actId="478"/>
          <ac:spMkLst>
            <pc:docMk/>
            <pc:sldMk cId="265732385" sldId="383"/>
            <ac:spMk id="23" creationId="{556FF71C-7CF5-4F1D-8066-3E55A467BB74}"/>
          </ac:spMkLst>
        </pc:spChg>
        <pc:spChg chg="del">
          <ac:chgData name="승욱 한" userId="13093453b22e0967" providerId="LiveId" clId="{4F7D16EE-C293-4ABB-9E10-CD3B0EC89054}" dt="2022-09-30T07:40:08.696" v="38311" actId="478"/>
          <ac:spMkLst>
            <pc:docMk/>
            <pc:sldMk cId="265732385" sldId="383"/>
            <ac:spMk id="24" creationId="{E2C2994E-EBFE-3509-F7CD-3C50682F6694}"/>
          </ac:spMkLst>
        </pc:spChg>
        <pc:spChg chg="del">
          <ac:chgData name="승욱 한" userId="13093453b22e0967" providerId="LiveId" clId="{4F7D16EE-C293-4ABB-9E10-CD3B0EC89054}" dt="2022-09-30T07:40:08.696" v="38311" actId="478"/>
          <ac:spMkLst>
            <pc:docMk/>
            <pc:sldMk cId="265732385" sldId="383"/>
            <ac:spMk id="25" creationId="{9D0C4FB6-25F4-2F6E-DEE1-02489A25BF86}"/>
          </ac:spMkLst>
        </pc:spChg>
        <pc:spChg chg="del">
          <ac:chgData name="승욱 한" userId="13093453b22e0967" providerId="LiveId" clId="{4F7D16EE-C293-4ABB-9E10-CD3B0EC89054}" dt="2022-09-30T07:40:08.696" v="38311" actId="478"/>
          <ac:spMkLst>
            <pc:docMk/>
            <pc:sldMk cId="265732385" sldId="383"/>
            <ac:spMk id="26" creationId="{CE23C703-97F8-14C4-89CE-24B49CC2F585}"/>
          </ac:spMkLst>
        </pc:spChg>
        <pc:spChg chg="del">
          <ac:chgData name="승욱 한" userId="13093453b22e0967" providerId="LiveId" clId="{4F7D16EE-C293-4ABB-9E10-CD3B0EC89054}" dt="2022-09-30T07:40:08.696" v="38311" actId="478"/>
          <ac:spMkLst>
            <pc:docMk/>
            <pc:sldMk cId="265732385" sldId="383"/>
            <ac:spMk id="27" creationId="{58C2358C-50BD-F3F8-92A2-A5115D756BD3}"/>
          </ac:spMkLst>
        </pc:spChg>
        <pc:graphicFrameChg chg="add del mod">
          <ac:chgData name="승욱 한" userId="13093453b22e0967" providerId="LiveId" clId="{4F7D16EE-C293-4ABB-9E10-CD3B0EC89054}" dt="2022-10-03T01:42:06.881" v="41115" actId="478"/>
          <ac:graphicFrameMkLst>
            <pc:docMk/>
            <pc:sldMk cId="265732385" sldId="383"/>
            <ac:graphicFrameMk id="2" creationId="{04FAC3AD-02E3-E486-BB54-03673CBAD36B}"/>
          </ac:graphicFrameMkLst>
        </pc:graphicFrameChg>
        <pc:graphicFrameChg chg="del">
          <ac:chgData name="승욱 한" userId="13093453b22e0967" providerId="LiveId" clId="{4F7D16EE-C293-4ABB-9E10-CD3B0EC89054}" dt="2022-09-30T07:40:09.432" v="38312" actId="478"/>
          <ac:graphicFrameMkLst>
            <pc:docMk/>
            <pc:sldMk cId="265732385" sldId="383"/>
            <ac:graphicFrameMk id="2" creationId="{32B4015E-60BA-7E64-FA5E-E2D89B1115E7}"/>
          </ac:graphicFrameMkLst>
        </pc:graphicFrameChg>
        <pc:graphicFrameChg chg="add mod">
          <ac:chgData name="승욱 한" userId="13093453b22e0967" providerId="LiveId" clId="{4F7D16EE-C293-4ABB-9E10-CD3B0EC89054}" dt="2022-10-03T01:32:41.648" v="41078" actId="14100"/>
          <ac:graphicFrameMkLst>
            <pc:docMk/>
            <pc:sldMk cId="265732385" sldId="383"/>
            <ac:graphicFrameMk id="6" creationId="{D6D21FE5-F8E6-202C-55F3-9F60565F9DE6}"/>
          </ac:graphicFrameMkLst>
        </pc:graphicFrameChg>
        <pc:graphicFrameChg chg="add mod">
          <ac:chgData name="승욱 한" userId="13093453b22e0967" providerId="LiveId" clId="{4F7D16EE-C293-4ABB-9E10-CD3B0EC89054}" dt="2022-10-03T01:42:15.052" v="41119" actId="14100"/>
          <ac:graphicFrameMkLst>
            <pc:docMk/>
            <pc:sldMk cId="265732385" sldId="383"/>
            <ac:graphicFrameMk id="7" creationId="{0F5BDFD2-305F-C7E7-F157-E4EAD0190448}"/>
          </ac:graphicFrameMkLst>
        </pc:graphicFrameChg>
        <pc:graphicFrameChg chg="del">
          <ac:chgData name="승욱 한" userId="13093453b22e0967" providerId="LiveId" clId="{4F7D16EE-C293-4ABB-9E10-CD3B0EC89054}" dt="2022-09-30T07:40:08.696" v="38311" actId="478"/>
          <ac:graphicFrameMkLst>
            <pc:docMk/>
            <pc:sldMk cId="265732385" sldId="383"/>
            <ac:graphicFrameMk id="19" creationId="{145F8FC8-9C1F-5F04-9747-927DA8577CE9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1:18:04.310" v="40466"/>
        <pc:sldMkLst>
          <pc:docMk/>
          <pc:sldMk cId="2336304990" sldId="384"/>
        </pc:sldMkLst>
        <pc:spChg chg="del">
          <ac:chgData name="승욱 한" userId="13093453b22e0967" providerId="LiveId" clId="{4F7D16EE-C293-4ABB-9E10-CD3B0EC89054}" dt="2022-10-03T01:13:53.968" v="40389" actId="478"/>
          <ac:spMkLst>
            <pc:docMk/>
            <pc:sldMk cId="2336304990" sldId="384"/>
            <ac:spMk id="5" creationId="{7D5BF355-404F-503A-A6D5-8983A82EA5F4}"/>
          </ac:spMkLst>
        </pc:spChg>
        <pc:spChg chg="del">
          <ac:chgData name="승욱 한" userId="13093453b22e0967" providerId="LiveId" clId="{4F7D16EE-C293-4ABB-9E10-CD3B0EC89054}" dt="2022-10-03T01:13:53.968" v="40389" actId="478"/>
          <ac:spMkLst>
            <pc:docMk/>
            <pc:sldMk cId="2336304990" sldId="384"/>
            <ac:spMk id="6" creationId="{634E6653-3D93-5B08-41E2-E0BEA5B5AF28}"/>
          </ac:spMkLst>
        </pc:spChg>
        <pc:spChg chg="del">
          <ac:chgData name="승욱 한" userId="13093453b22e0967" providerId="LiveId" clId="{4F7D16EE-C293-4ABB-9E10-CD3B0EC89054}" dt="2022-10-03T01:15:04.776" v="40395" actId="478"/>
          <ac:spMkLst>
            <pc:docMk/>
            <pc:sldMk cId="2336304990" sldId="384"/>
            <ac:spMk id="7" creationId="{C22706B3-5E08-7796-DD00-43CFE7582C37}"/>
          </ac:spMkLst>
        </pc:spChg>
        <pc:spChg chg="del">
          <ac:chgData name="승욱 한" userId="13093453b22e0967" providerId="LiveId" clId="{4F7D16EE-C293-4ABB-9E10-CD3B0EC89054}" dt="2022-10-03T01:13:53.968" v="40389" actId="478"/>
          <ac:spMkLst>
            <pc:docMk/>
            <pc:sldMk cId="2336304990" sldId="384"/>
            <ac:spMk id="9" creationId="{2853A5F3-9C58-34A9-63A6-144D29CDCA05}"/>
          </ac:spMkLst>
        </pc:spChg>
        <pc:spChg chg="del">
          <ac:chgData name="승욱 한" userId="13093453b22e0967" providerId="LiveId" clId="{4F7D16EE-C293-4ABB-9E10-CD3B0EC89054}" dt="2022-10-03T01:15:04.776" v="40395" actId="478"/>
          <ac:spMkLst>
            <pc:docMk/>
            <pc:sldMk cId="2336304990" sldId="384"/>
            <ac:spMk id="11" creationId="{87EC359F-2A24-92E7-051C-4E7F0874FE1E}"/>
          </ac:spMkLst>
        </pc:spChg>
        <pc:spChg chg="add del mod">
          <ac:chgData name="승욱 한" userId="13093453b22e0967" providerId="LiveId" clId="{4F7D16EE-C293-4ABB-9E10-CD3B0EC89054}" dt="2022-10-03T01:13:43.010" v="40385" actId="20577"/>
          <ac:spMkLst>
            <pc:docMk/>
            <pc:sldMk cId="2336304990" sldId="384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10-03T01:13:53.968" v="40389" actId="478"/>
          <ac:spMkLst>
            <pc:docMk/>
            <pc:sldMk cId="2336304990" sldId="384"/>
            <ac:spMk id="19" creationId="{0BB3BE80-7365-A61D-67B7-2269140840FB}"/>
          </ac:spMkLst>
        </pc:spChg>
        <pc:spChg chg="add del mod">
          <ac:chgData name="승욱 한" userId="13093453b22e0967" providerId="LiveId" clId="{4F7D16EE-C293-4ABB-9E10-CD3B0EC89054}" dt="2022-10-03T01:13:48.067" v="40387" actId="478"/>
          <ac:spMkLst>
            <pc:docMk/>
            <pc:sldMk cId="2336304990" sldId="384"/>
            <ac:spMk id="20" creationId="{E9C3D2CA-53BB-1A40-CC1C-F84F8765E17C}"/>
          </ac:spMkLst>
        </pc:spChg>
        <pc:spChg chg="del">
          <ac:chgData name="승욱 한" userId="13093453b22e0967" providerId="LiveId" clId="{4F7D16EE-C293-4ABB-9E10-CD3B0EC89054}" dt="2022-10-03T01:13:45.413" v="40386" actId="478"/>
          <ac:spMkLst>
            <pc:docMk/>
            <pc:sldMk cId="2336304990" sldId="384"/>
            <ac:spMk id="23" creationId="{556FF71C-7CF5-4F1D-8066-3E55A467BB74}"/>
          </ac:spMkLst>
        </pc:spChg>
        <pc:spChg chg="del">
          <ac:chgData name="승욱 한" userId="13093453b22e0967" providerId="LiveId" clId="{4F7D16EE-C293-4ABB-9E10-CD3B0EC89054}" dt="2022-10-03T01:13:53.968" v="40389" actId="478"/>
          <ac:spMkLst>
            <pc:docMk/>
            <pc:sldMk cId="2336304990" sldId="384"/>
            <ac:spMk id="26" creationId="{33D8E42B-2D48-0E7E-890D-65DF58196546}"/>
          </ac:spMkLst>
        </pc:spChg>
        <pc:spChg chg="add mod">
          <ac:chgData name="승욱 한" userId="13093453b22e0967" providerId="LiveId" clId="{4F7D16EE-C293-4ABB-9E10-CD3B0EC89054}" dt="2022-10-03T01:16:58.418" v="40415" actId="1582"/>
          <ac:spMkLst>
            <pc:docMk/>
            <pc:sldMk cId="2336304990" sldId="384"/>
            <ac:spMk id="28" creationId="{29450463-6D8C-9F8D-8554-D74EF765B972}"/>
          </ac:spMkLst>
        </pc:spChg>
        <pc:spChg chg="add mod">
          <ac:chgData name="승욱 한" userId="13093453b22e0967" providerId="LiveId" clId="{4F7D16EE-C293-4ABB-9E10-CD3B0EC89054}" dt="2022-10-03T01:17:01.256" v="40417" actId="571"/>
          <ac:spMkLst>
            <pc:docMk/>
            <pc:sldMk cId="2336304990" sldId="384"/>
            <ac:spMk id="30" creationId="{5B9D378E-39CB-5105-9C6B-465D6E936AB0}"/>
          </ac:spMkLst>
        </pc:spChg>
        <pc:spChg chg="add mod">
          <ac:chgData name="승욱 한" userId="13093453b22e0967" providerId="LiveId" clId="{4F7D16EE-C293-4ABB-9E10-CD3B0EC89054}" dt="2022-10-03T01:17:17.158" v="40424" actId="14100"/>
          <ac:spMkLst>
            <pc:docMk/>
            <pc:sldMk cId="2336304990" sldId="384"/>
            <ac:spMk id="31" creationId="{E22A931E-DF4F-0629-D32E-B3C589349610}"/>
          </ac:spMkLst>
        </pc:spChg>
        <pc:spChg chg="add mod">
          <ac:chgData name="승욱 한" userId="13093453b22e0967" providerId="LiveId" clId="{4F7D16EE-C293-4ABB-9E10-CD3B0EC89054}" dt="2022-10-03T01:17:55.233" v="40458" actId="1035"/>
          <ac:spMkLst>
            <pc:docMk/>
            <pc:sldMk cId="2336304990" sldId="384"/>
            <ac:spMk id="32" creationId="{46015CE0-4EEF-A5A7-8B94-619CFEB61728}"/>
          </ac:spMkLst>
        </pc:spChg>
        <pc:spChg chg="add mod">
          <ac:chgData name="승욱 한" userId="13093453b22e0967" providerId="LiveId" clId="{4F7D16EE-C293-4ABB-9E10-CD3B0EC89054}" dt="2022-10-03T01:18:04.310" v="40466"/>
          <ac:spMkLst>
            <pc:docMk/>
            <pc:sldMk cId="2336304990" sldId="384"/>
            <ac:spMk id="33" creationId="{01892CEF-C9AE-A250-0E23-97C12CDF47A9}"/>
          </ac:spMkLst>
        </pc:spChg>
        <pc:graphicFrameChg chg="del">
          <ac:chgData name="승욱 한" userId="13093453b22e0967" providerId="LiveId" clId="{4F7D16EE-C293-4ABB-9E10-CD3B0EC89054}" dt="2022-10-03T01:13:53.968" v="40389" actId="478"/>
          <ac:graphicFrameMkLst>
            <pc:docMk/>
            <pc:sldMk cId="2336304990" sldId="384"/>
            <ac:graphicFrameMk id="2" creationId="{506ADBA2-2955-61DE-8FB7-70A6A6F4E314}"/>
          </ac:graphicFrameMkLst>
        </pc:graphicFrameChg>
        <pc:graphicFrameChg chg="del mod">
          <ac:chgData name="승욱 한" userId="13093453b22e0967" providerId="LiveId" clId="{4F7D16EE-C293-4ABB-9E10-CD3B0EC89054}" dt="2022-10-03T01:15:02.464" v="40394" actId="478"/>
          <ac:graphicFrameMkLst>
            <pc:docMk/>
            <pc:sldMk cId="2336304990" sldId="384"/>
            <ac:graphicFrameMk id="4" creationId="{8F1F59E5-3991-5B7C-2740-262F51994B10}"/>
          </ac:graphicFrameMkLst>
        </pc:graphicFrameChg>
        <pc:graphicFrameChg chg="add mod">
          <ac:chgData name="승욱 한" userId="13093453b22e0967" providerId="LiveId" clId="{4F7D16EE-C293-4ABB-9E10-CD3B0EC89054}" dt="2022-10-03T01:15:19.177" v="40399" actId="1076"/>
          <ac:graphicFrameMkLst>
            <pc:docMk/>
            <pc:sldMk cId="2336304990" sldId="384"/>
            <ac:graphicFrameMk id="24" creationId="{228981CD-50F2-4245-ED27-6D8A7ADD6699}"/>
          </ac:graphicFrameMkLst>
        </pc:graphicFrameChg>
        <pc:graphicFrameChg chg="add mod">
          <ac:chgData name="승욱 한" userId="13093453b22e0967" providerId="LiveId" clId="{4F7D16EE-C293-4ABB-9E10-CD3B0EC89054}" dt="2022-10-03T01:16:16.664" v="40408" actId="1076"/>
          <ac:graphicFrameMkLst>
            <pc:docMk/>
            <pc:sldMk cId="2336304990" sldId="384"/>
            <ac:graphicFrameMk id="25" creationId="{CF1A0E64-F4D6-BE3C-A0A5-6A9CC4A29768}"/>
          </ac:graphicFrameMkLst>
        </pc:graphicFrameChg>
        <pc:graphicFrameChg chg="add mod">
          <ac:chgData name="승욱 한" userId="13093453b22e0967" providerId="LiveId" clId="{4F7D16EE-C293-4ABB-9E10-CD3B0EC89054}" dt="2022-10-03T01:16:26.436" v="40411" actId="14100"/>
          <ac:graphicFrameMkLst>
            <pc:docMk/>
            <pc:sldMk cId="2336304990" sldId="384"/>
            <ac:graphicFrameMk id="27" creationId="{29CEE86F-3F11-3623-096F-4533906EA79B}"/>
          </ac:graphicFrameMkLst>
        </pc:graphicFrameChg>
        <pc:graphicFrameChg chg="add mod">
          <ac:chgData name="승욱 한" userId="13093453b22e0967" providerId="LiveId" clId="{4F7D16EE-C293-4ABB-9E10-CD3B0EC89054}" dt="2022-10-03T01:17:01.256" v="40417" actId="571"/>
          <ac:graphicFrameMkLst>
            <pc:docMk/>
            <pc:sldMk cId="2336304990" sldId="384"/>
            <ac:graphicFrameMk id="29" creationId="{C6E4A851-675D-D79D-AA4D-779EF4F175C4}"/>
          </ac:graphicFrameMkLst>
        </pc:graphicFrameChg>
        <pc:picChg chg="del">
          <ac:chgData name="승욱 한" userId="13093453b22e0967" providerId="LiveId" clId="{4F7D16EE-C293-4ABB-9E10-CD3B0EC89054}" dt="2022-10-03T01:13:53.968" v="40389" actId="478"/>
          <ac:picMkLst>
            <pc:docMk/>
            <pc:sldMk cId="2336304990" sldId="384"/>
            <ac:picMk id="2050" creationId="{45C61EA3-A451-05CC-194B-CBDC31D925F2}"/>
          </ac:picMkLst>
        </pc:picChg>
        <pc:picChg chg="del">
          <ac:chgData name="승욱 한" userId="13093453b22e0967" providerId="LiveId" clId="{4F7D16EE-C293-4ABB-9E10-CD3B0EC89054}" dt="2022-10-03T01:13:53.968" v="40389" actId="478"/>
          <ac:picMkLst>
            <pc:docMk/>
            <pc:sldMk cId="2336304990" sldId="384"/>
            <ac:picMk id="2052" creationId="{88693570-5B44-4FF2-0991-BDB480711283}"/>
          </ac:picMkLst>
        </pc:picChg>
        <pc:picChg chg="del">
          <ac:chgData name="승욱 한" userId="13093453b22e0967" providerId="LiveId" clId="{4F7D16EE-C293-4ABB-9E10-CD3B0EC89054}" dt="2022-10-03T01:13:53.968" v="40389" actId="478"/>
          <ac:picMkLst>
            <pc:docMk/>
            <pc:sldMk cId="2336304990" sldId="384"/>
            <ac:picMk id="2054" creationId="{CAA1A963-5CDC-557C-62E7-BEC0D9C5B17C}"/>
          </ac:picMkLst>
        </pc:picChg>
        <pc:picChg chg="del">
          <ac:chgData name="승욱 한" userId="13093453b22e0967" providerId="LiveId" clId="{4F7D16EE-C293-4ABB-9E10-CD3B0EC89054}" dt="2022-10-03T01:13:53.968" v="40389" actId="478"/>
          <ac:picMkLst>
            <pc:docMk/>
            <pc:sldMk cId="2336304990" sldId="384"/>
            <ac:picMk id="2056" creationId="{76B73262-5376-7E15-6F4F-EDF09752AD5A}"/>
          </ac:picMkLst>
        </pc:picChg>
        <pc:picChg chg="del">
          <ac:chgData name="승욱 한" userId="13093453b22e0967" providerId="LiveId" clId="{4F7D16EE-C293-4ABB-9E10-CD3B0EC89054}" dt="2022-10-03T01:13:53.968" v="40389" actId="478"/>
          <ac:picMkLst>
            <pc:docMk/>
            <pc:sldMk cId="2336304990" sldId="384"/>
            <ac:picMk id="2058" creationId="{1EB6335B-4401-E707-79C9-5ADB293A91DD}"/>
          </ac:picMkLst>
        </pc:picChg>
        <pc:cxnChg chg="del mod">
          <ac:chgData name="승욱 한" userId="13093453b22e0967" providerId="LiveId" clId="{4F7D16EE-C293-4ABB-9E10-CD3B0EC89054}" dt="2022-10-03T01:13:56.400" v="40391" actId="478"/>
          <ac:cxnSpMkLst>
            <pc:docMk/>
            <pc:sldMk cId="2336304990" sldId="384"/>
            <ac:cxnSpMk id="21" creationId="{A5C4992D-271C-105F-84CA-6205DF34D7AE}"/>
          </ac:cxnSpMkLst>
        </pc:cxnChg>
        <pc:cxnChg chg="del">
          <ac:chgData name="승욱 한" userId="13093453b22e0967" providerId="LiveId" clId="{4F7D16EE-C293-4ABB-9E10-CD3B0EC89054}" dt="2022-10-03T01:13:55.416" v="40390" actId="478"/>
          <ac:cxnSpMkLst>
            <pc:docMk/>
            <pc:sldMk cId="2336304990" sldId="384"/>
            <ac:cxnSpMk id="22" creationId="{8EBBDE57-5592-FF39-DB42-CC90EE0F03D4}"/>
          </ac:cxnSpMkLst>
        </pc:cxnChg>
      </pc:sldChg>
      <pc:sldChg chg="addSp delSp modSp add mod">
        <pc:chgData name="승욱 한" userId="13093453b22e0967" providerId="LiveId" clId="{4F7D16EE-C293-4ABB-9E10-CD3B0EC89054}" dt="2022-10-03T01:43:57.095" v="41122" actId="14100"/>
        <pc:sldMkLst>
          <pc:docMk/>
          <pc:sldMk cId="1278480938" sldId="385"/>
        </pc:sldMkLst>
        <pc:spChg chg="mod">
          <ac:chgData name="승욱 한" userId="13093453b22e0967" providerId="LiveId" clId="{4F7D16EE-C293-4ABB-9E10-CD3B0EC89054}" dt="2022-10-03T01:32:59.098" v="41112"/>
          <ac:spMkLst>
            <pc:docMk/>
            <pc:sldMk cId="1278480938" sldId="385"/>
            <ac:spMk id="18" creationId="{120232E2-0655-43C6-BD00-C2680C6BA6CC}"/>
          </ac:spMkLst>
        </pc:spChg>
        <pc:graphicFrameChg chg="del">
          <ac:chgData name="승욱 한" userId="13093453b22e0967" providerId="LiveId" clId="{4F7D16EE-C293-4ABB-9E10-CD3B0EC89054}" dt="2022-10-03T01:32:59.264" v="41113" actId="478"/>
          <ac:graphicFrameMkLst>
            <pc:docMk/>
            <pc:sldMk cId="1278480938" sldId="385"/>
            <ac:graphicFrameMk id="2" creationId="{04FAC3AD-02E3-E486-BB54-03673CBAD36B}"/>
          </ac:graphicFrameMkLst>
        </pc:graphicFrameChg>
        <pc:graphicFrameChg chg="add mod">
          <ac:chgData name="승욱 한" userId="13093453b22e0967" providerId="LiveId" clId="{4F7D16EE-C293-4ABB-9E10-CD3B0EC89054}" dt="2022-10-03T01:43:57.095" v="41122" actId="14100"/>
          <ac:graphicFrameMkLst>
            <pc:docMk/>
            <pc:sldMk cId="1278480938" sldId="385"/>
            <ac:graphicFrameMk id="3" creationId="{53E78BAD-D9F0-7B14-A1B1-432433581992}"/>
          </ac:graphicFrameMkLst>
        </pc:graphicFrameChg>
        <pc:graphicFrameChg chg="del">
          <ac:chgData name="승욱 한" userId="13093453b22e0967" providerId="LiveId" clId="{4F7D16EE-C293-4ABB-9E10-CD3B0EC89054}" dt="2022-10-03T01:33:00.192" v="41114" actId="478"/>
          <ac:graphicFrameMkLst>
            <pc:docMk/>
            <pc:sldMk cId="1278480938" sldId="385"/>
            <ac:graphicFrameMk id="6" creationId="{D6D21FE5-F8E6-202C-55F3-9F60565F9DE6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3:11:52.521" v="44520" actId="1036"/>
        <pc:sldMkLst>
          <pc:docMk/>
          <pc:sldMk cId="1576893411" sldId="386"/>
        </pc:sldMkLst>
        <pc:spChg chg="add del mod">
          <ac:chgData name="승욱 한" userId="13093453b22e0967" providerId="LiveId" clId="{4F7D16EE-C293-4ABB-9E10-CD3B0EC89054}" dt="2022-10-03T01:50:33.331" v="41172" actId="478"/>
          <ac:spMkLst>
            <pc:docMk/>
            <pc:sldMk cId="1576893411" sldId="386"/>
            <ac:spMk id="3" creationId="{CE183ABA-EB66-8B2F-2E9B-F9447BE33A45}"/>
          </ac:spMkLst>
        </pc:spChg>
        <pc:spChg chg="add mod">
          <ac:chgData name="승욱 한" userId="13093453b22e0967" providerId="LiveId" clId="{4F7D16EE-C293-4ABB-9E10-CD3B0EC89054}" dt="2022-10-03T03:01:06.862" v="44309" actId="14100"/>
          <ac:spMkLst>
            <pc:docMk/>
            <pc:sldMk cId="1576893411" sldId="386"/>
            <ac:spMk id="4" creationId="{2BB08145-6232-F8FC-4F22-9DE2E071732F}"/>
          </ac:spMkLst>
        </pc:spChg>
        <pc:spChg chg="add mod">
          <ac:chgData name="승욱 한" userId="13093453b22e0967" providerId="LiveId" clId="{4F7D16EE-C293-4ABB-9E10-CD3B0EC89054}" dt="2022-10-03T03:11:50.480" v="44517" actId="14100"/>
          <ac:spMkLst>
            <pc:docMk/>
            <pc:sldMk cId="1576893411" sldId="386"/>
            <ac:spMk id="9" creationId="{2DCC3F82-392F-D0CD-3ED1-06FF3C5637D3}"/>
          </ac:spMkLst>
        </pc:spChg>
        <pc:spChg chg="add mod">
          <ac:chgData name="승욱 한" userId="13093453b22e0967" providerId="LiveId" clId="{4F7D16EE-C293-4ABB-9E10-CD3B0EC89054}" dt="2022-10-03T03:11:12.746" v="44487" actId="1036"/>
          <ac:spMkLst>
            <pc:docMk/>
            <pc:sldMk cId="1576893411" sldId="386"/>
            <ac:spMk id="11" creationId="{0364DC22-D2AB-C16E-2532-40E62D77138D}"/>
          </ac:spMkLst>
        </pc:spChg>
        <pc:spChg chg="mod">
          <ac:chgData name="승욱 한" userId="13093453b22e0967" providerId="LiveId" clId="{4F7D16EE-C293-4ABB-9E10-CD3B0EC89054}" dt="2022-10-03T01:50:24.772" v="41170" actId="20577"/>
          <ac:spMkLst>
            <pc:docMk/>
            <pc:sldMk cId="1576893411" sldId="386"/>
            <ac:spMk id="18" creationId="{120232E2-0655-43C6-BD00-C2680C6BA6CC}"/>
          </ac:spMkLst>
        </pc:spChg>
        <pc:spChg chg="add mod">
          <ac:chgData name="승욱 한" userId="13093453b22e0967" providerId="LiveId" clId="{4F7D16EE-C293-4ABB-9E10-CD3B0EC89054}" dt="2022-10-03T03:10:30.649" v="44430" actId="1076"/>
          <ac:spMkLst>
            <pc:docMk/>
            <pc:sldMk cId="1576893411" sldId="386"/>
            <ac:spMk id="23" creationId="{F5B0AEE2-1F02-BC6C-3FC3-17509D677824}"/>
          </ac:spMkLst>
        </pc:spChg>
        <pc:spChg chg="add mod">
          <ac:chgData name="승욱 한" userId="13093453b22e0967" providerId="LiveId" clId="{4F7D16EE-C293-4ABB-9E10-CD3B0EC89054}" dt="2022-10-03T03:10:58.088" v="44448" actId="1076"/>
          <ac:spMkLst>
            <pc:docMk/>
            <pc:sldMk cId="1576893411" sldId="386"/>
            <ac:spMk id="24" creationId="{DADAD051-25FC-FFE4-1E3A-746548C67A6B}"/>
          </ac:spMkLst>
        </pc:spChg>
        <pc:graphicFrameChg chg="add del mod">
          <ac:chgData name="승욱 한" userId="13093453b22e0967" providerId="LiveId" clId="{4F7D16EE-C293-4ABB-9E10-CD3B0EC89054}" dt="2022-10-03T03:09:24.834" v="44378" actId="478"/>
          <ac:graphicFrameMkLst>
            <pc:docMk/>
            <pc:sldMk cId="1576893411" sldId="386"/>
            <ac:graphicFrameMk id="5" creationId="{219C951E-095D-19F3-0D27-E522B9EF8E60}"/>
          </ac:graphicFrameMkLst>
        </pc:graphicFrameChg>
        <pc:graphicFrameChg chg="del">
          <ac:chgData name="승욱 한" userId="13093453b22e0967" providerId="LiveId" clId="{4F7D16EE-C293-4ABB-9E10-CD3B0EC89054}" dt="2022-10-03T01:50:26.948" v="41171" actId="478"/>
          <ac:graphicFrameMkLst>
            <pc:docMk/>
            <pc:sldMk cId="1576893411" sldId="386"/>
            <ac:graphicFrameMk id="6" creationId="{5242A489-4B5C-BE34-27B1-ED77C9B576FD}"/>
          </ac:graphicFrameMkLst>
        </pc:graphicFrameChg>
        <pc:graphicFrameChg chg="add mod">
          <ac:chgData name="승욱 한" userId="13093453b22e0967" providerId="LiveId" clId="{4F7D16EE-C293-4ABB-9E10-CD3B0EC89054}" dt="2022-10-03T03:11:12.746" v="44487" actId="1036"/>
          <ac:graphicFrameMkLst>
            <pc:docMk/>
            <pc:sldMk cId="1576893411" sldId="386"/>
            <ac:graphicFrameMk id="7" creationId="{D40A742E-5562-3237-3200-1628DA379CA9}"/>
          </ac:graphicFrameMkLst>
        </pc:graphicFrameChg>
        <pc:graphicFrameChg chg="add del mod">
          <ac:chgData name="승욱 한" userId="13093453b22e0967" providerId="LiveId" clId="{4F7D16EE-C293-4ABB-9E10-CD3B0EC89054}" dt="2022-10-03T03:06:45.153" v="44377" actId="478"/>
          <ac:graphicFrameMkLst>
            <pc:docMk/>
            <pc:sldMk cId="1576893411" sldId="386"/>
            <ac:graphicFrameMk id="19" creationId="{43C2DCF4-476A-B10F-01EC-C128AF9902F7}"/>
          </ac:graphicFrameMkLst>
        </pc:graphicFrameChg>
        <pc:graphicFrameChg chg="add mod">
          <ac:chgData name="승욱 한" userId="13093453b22e0967" providerId="LiveId" clId="{4F7D16EE-C293-4ABB-9E10-CD3B0EC89054}" dt="2022-10-03T03:10:25.429" v="44428" actId="14100"/>
          <ac:graphicFrameMkLst>
            <pc:docMk/>
            <pc:sldMk cId="1576893411" sldId="386"/>
            <ac:graphicFrameMk id="20" creationId="{E232F51B-60AE-337F-C4DB-B9972F9AA00C}"/>
          </ac:graphicFrameMkLst>
        </pc:graphicFrameChg>
        <pc:graphicFrameChg chg="add mod">
          <ac:chgData name="승욱 한" userId="13093453b22e0967" providerId="LiveId" clId="{4F7D16EE-C293-4ABB-9E10-CD3B0EC89054}" dt="2022-10-03T03:10:27.734" v="44429" actId="14100"/>
          <ac:graphicFrameMkLst>
            <pc:docMk/>
            <pc:sldMk cId="1576893411" sldId="386"/>
            <ac:graphicFrameMk id="21" creationId="{403E605F-D2A3-679F-1278-7D952B170C41}"/>
          </ac:graphicFrameMkLst>
        </pc:graphicFrameChg>
        <pc:graphicFrameChg chg="add mod">
          <ac:chgData name="승욱 한" userId="13093453b22e0967" providerId="LiveId" clId="{4F7D16EE-C293-4ABB-9E10-CD3B0EC89054}" dt="2022-10-03T03:10:55.425" v="44447" actId="1038"/>
          <ac:graphicFrameMkLst>
            <pc:docMk/>
            <pc:sldMk cId="1576893411" sldId="386"/>
            <ac:graphicFrameMk id="22" creationId="{92DD2CF7-7CDB-CCAA-5733-60D0771F095A}"/>
          </ac:graphicFrameMkLst>
        </pc:graphicFrameChg>
        <pc:graphicFrameChg chg="add mod">
          <ac:chgData name="승욱 한" userId="13093453b22e0967" providerId="LiveId" clId="{4F7D16EE-C293-4ABB-9E10-CD3B0EC89054}" dt="2022-10-03T03:11:52.521" v="44520" actId="1036"/>
          <ac:graphicFrameMkLst>
            <pc:docMk/>
            <pc:sldMk cId="1576893411" sldId="386"/>
            <ac:graphicFrameMk id="25" creationId="{2C641010-D8DA-3EE9-AC3E-C5BECC06AA4B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3:37:29.183" v="45945" actId="14100"/>
        <pc:sldMkLst>
          <pc:docMk/>
          <pc:sldMk cId="2575438286" sldId="387"/>
        </pc:sldMkLst>
        <pc:spChg chg="del">
          <ac:chgData name="승욱 한" userId="13093453b22e0967" providerId="LiveId" clId="{4F7D16EE-C293-4ABB-9E10-CD3B0EC89054}" dt="2022-10-03T03:33:05.602" v="45942" actId="478"/>
          <ac:spMkLst>
            <pc:docMk/>
            <pc:sldMk cId="2575438286" sldId="387"/>
            <ac:spMk id="3" creationId="{F3EC1CFF-3E0D-3B2A-54F0-A82E8F3DDE44}"/>
          </ac:spMkLst>
        </pc:spChg>
        <pc:spChg chg="del">
          <ac:chgData name="승욱 한" userId="13093453b22e0967" providerId="LiveId" clId="{4F7D16EE-C293-4ABB-9E10-CD3B0EC89054}" dt="2022-10-03T03:33:05.602" v="45942" actId="478"/>
          <ac:spMkLst>
            <pc:docMk/>
            <pc:sldMk cId="2575438286" sldId="387"/>
            <ac:spMk id="4" creationId="{1E10D4FC-1731-0709-E9D9-5F0DC829EFC2}"/>
          </ac:spMkLst>
        </pc:spChg>
        <pc:spChg chg="add del mod">
          <ac:chgData name="승욱 한" userId="13093453b22e0967" providerId="LiveId" clId="{4F7D16EE-C293-4ABB-9E10-CD3B0EC89054}" dt="2022-10-03T03:33:05.602" v="45942" actId="478"/>
          <ac:spMkLst>
            <pc:docMk/>
            <pc:sldMk cId="2575438286" sldId="387"/>
            <ac:spMk id="6" creationId="{2D945C71-6200-AF1A-5A5C-BBAE512128E1}"/>
          </ac:spMkLst>
        </pc:spChg>
        <pc:spChg chg="mod">
          <ac:chgData name="승욱 한" userId="13093453b22e0967" providerId="LiveId" clId="{4F7D16EE-C293-4ABB-9E10-CD3B0EC89054}" dt="2022-10-03T03:33:02.906" v="45940"/>
          <ac:spMkLst>
            <pc:docMk/>
            <pc:sldMk cId="2575438286" sldId="387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10-03T03:33:03.702" v="45941" actId="478"/>
          <ac:spMkLst>
            <pc:docMk/>
            <pc:sldMk cId="2575438286" sldId="387"/>
            <ac:spMk id="23" creationId="{556FF71C-7CF5-4F1D-8066-3E55A467BB74}"/>
          </ac:spMkLst>
        </pc:spChg>
        <pc:graphicFrameChg chg="del">
          <ac:chgData name="승욱 한" userId="13093453b22e0967" providerId="LiveId" clId="{4F7D16EE-C293-4ABB-9E10-CD3B0EC89054}" dt="2022-10-03T03:33:05.602" v="45942" actId="478"/>
          <ac:graphicFrameMkLst>
            <pc:docMk/>
            <pc:sldMk cId="2575438286" sldId="387"/>
            <ac:graphicFrameMk id="2" creationId="{E8E08126-2BAE-F158-E321-95FD1555BE79}"/>
          </ac:graphicFrameMkLst>
        </pc:graphicFrameChg>
        <pc:graphicFrameChg chg="add mod">
          <ac:chgData name="승욱 한" userId="13093453b22e0967" providerId="LiveId" clId="{4F7D16EE-C293-4ABB-9E10-CD3B0EC89054}" dt="2022-10-03T03:37:29.183" v="45945" actId="14100"/>
          <ac:graphicFrameMkLst>
            <pc:docMk/>
            <pc:sldMk cId="2575438286" sldId="387"/>
            <ac:graphicFrameMk id="7" creationId="{1CC388D8-D5B7-89D1-B946-994FAB15ABAD}"/>
          </ac:graphicFrameMkLst>
        </pc:graphicFrameChg>
      </pc:sldChg>
      <pc:sldChg chg="modSp add del mod">
        <pc:chgData name="승욱 한" userId="13093453b22e0967" providerId="LiveId" clId="{4F7D16EE-C293-4ABB-9E10-CD3B0EC89054}" dt="2022-10-03T08:18:18.382" v="50277" actId="47"/>
        <pc:sldMkLst>
          <pc:docMk/>
          <pc:sldMk cId="4258789974" sldId="388"/>
        </pc:sldMkLst>
        <pc:spChg chg="mod">
          <ac:chgData name="승욱 한" userId="13093453b22e0967" providerId="LiveId" clId="{4F7D16EE-C293-4ABB-9E10-CD3B0EC89054}" dt="2022-10-03T03:45:03.195" v="45979" actId="20577"/>
          <ac:spMkLst>
            <pc:docMk/>
            <pc:sldMk cId="4258789974" sldId="388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4:18:06.638" v="47329"/>
          <ac:spMkLst>
            <pc:docMk/>
            <pc:sldMk cId="4258789974" sldId="388"/>
            <ac:spMk id="23" creationId="{556FF71C-7CF5-4F1D-8066-3E55A467BB74}"/>
          </ac:spMkLst>
        </pc:spChg>
      </pc:sldChg>
      <pc:sldChg chg="addSp delSp modSp add mod">
        <pc:chgData name="승욱 한" userId="13093453b22e0967" providerId="LiveId" clId="{4F7D16EE-C293-4ABB-9E10-CD3B0EC89054}" dt="2022-10-04T00:21:00.564" v="56949" actId="20577"/>
        <pc:sldMkLst>
          <pc:docMk/>
          <pc:sldMk cId="2181894008" sldId="389"/>
        </pc:sldMkLst>
        <pc:spChg chg="add del mod">
          <ac:chgData name="승욱 한" userId="13093453b22e0967" providerId="LiveId" clId="{4F7D16EE-C293-4ABB-9E10-CD3B0EC89054}" dt="2022-10-03T08:12:06.181" v="50144"/>
          <ac:spMkLst>
            <pc:docMk/>
            <pc:sldMk cId="2181894008" sldId="389"/>
            <ac:spMk id="3" creationId="{0B8144E8-1C84-5043-26DA-1615C0B57625}"/>
          </ac:spMkLst>
        </pc:spChg>
        <pc:spChg chg="add mod">
          <ac:chgData name="승욱 한" userId="13093453b22e0967" providerId="LiveId" clId="{4F7D16EE-C293-4ABB-9E10-CD3B0EC89054}" dt="2022-10-03T08:18:00.320" v="50246" actId="1076"/>
          <ac:spMkLst>
            <pc:docMk/>
            <pc:sldMk cId="2181894008" sldId="389"/>
            <ac:spMk id="4" creationId="{FA7291F9-CA32-117A-28F5-4B44E68DB337}"/>
          </ac:spMkLst>
        </pc:spChg>
        <pc:spChg chg="mod">
          <ac:chgData name="승욱 한" userId="13093453b22e0967" providerId="LiveId" clId="{4F7D16EE-C293-4ABB-9E10-CD3B0EC89054}" dt="2022-10-03T08:12:21.758" v="50165"/>
          <ac:spMkLst>
            <pc:docMk/>
            <pc:sldMk cId="2181894008" sldId="389"/>
            <ac:spMk id="18" creationId="{120232E2-0655-43C6-BD00-C2680C6BA6CC}"/>
          </ac:spMkLst>
        </pc:spChg>
        <pc:spChg chg="add mod">
          <ac:chgData name="승욱 한" userId="13093453b22e0967" providerId="LiveId" clId="{4F7D16EE-C293-4ABB-9E10-CD3B0EC89054}" dt="2022-10-03T08:18:13.466" v="50276" actId="1076"/>
          <ac:spMkLst>
            <pc:docMk/>
            <pc:sldMk cId="2181894008" sldId="389"/>
            <ac:spMk id="19" creationId="{2323D8C2-9438-ACB4-604B-78E627853DB5}"/>
          </ac:spMkLst>
        </pc:spChg>
        <pc:spChg chg="mod">
          <ac:chgData name="승욱 한" userId="13093453b22e0967" providerId="LiveId" clId="{4F7D16EE-C293-4ABB-9E10-CD3B0EC89054}" dt="2022-10-04T00:21:00.564" v="56949" actId="20577"/>
          <ac:spMkLst>
            <pc:docMk/>
            <pc:sldMk cId="2181894008" sldId="389"/>
            <ac:spMk id="23" creationId="{556FF71C-7CF5-4F1D-8066-3E55A467BB74}"/>
          </ac:spMkLst>
        </pc:spChg>
        <pc:graphicFrameChg chg="add mod">
          <ac:chgData name="승욱 한" userId="13093453b22e0967" providerId="LiveId" clId="{4F7D16EE-C293-4ABB-9E10-CD3B0EC89054}" dt="2022-10-03T08:14:36.338" v="50221" actId="1076"/>
          <ac:graphicFrameMkLst>
            <pc:docMk/>
            <pc:sldMk cId="2181894008" sldId="389"/>
            <ac:graphicFrameMk id="2" creationId="{25CBB77D-5CE6-65AB-17AC-007A157108F4}"/>
          </ac:graphicFrameMkLst>
        </pc:graphicFrameChg>
        <pc:graphicFrameChg chg="add del mod">
          <ac:chgData name="승욱 한" userId="13093453b22e0967" providerId="LiveId" clId="{4F7D16EE-C293-4ABB-9E10-CD3B0EC89054}" dt="2022-10-03T04:08:22.457" v="47244" actId="478"/>
          <ac:graphicFrameMkLst>
            <pc:docMk/>
            <pc:sldMk cId="2181894008" sldId="389"/>
            <ac:graphicFrameMk id="4" creationId="{5B895067-2E59-94B0-7502-6EDBBA391A12}"/>
          </ac:graphicFrameMkLst>
        </pc:graphicFrameChg>
        <pc:graphicFrameChg chg="add del mod">
          <ac:chgData name="승욱 한" userId="13093453b22e0967" providerId="LiveId" clId="{4F7D16EE-C293-4ABB-9E10-CD3B0EC89054}" dt="2022-10-03T04:08:30.913" v="47247" actId="478"/>
          <ac:graphicFrameMkLst>
            <pc:docMk/>
            <pc:sldMk cId="2181894008" sldId="389"/>
            <ac:graphicFrameMk id="5" creationId="{7354BAEC-E596-3EC3-90EC-CB821EF38824}"/>
          </ac:graphicFrameMkLst>
        </pc:graphicFrameChg>
        <pc:graphicFrameChg chg="add del mod">
          <ac:chgData name="승욱 한" userId="13093453b22e0967" providerId="LiveId" clId="{4F7D16EE-C293-4ABB-9E10-CD3B0EC89054}" dt="2022-10-03T08:15:20.226" v="50225" actId="478"/>
          <ac:graphicFrameMkLst>
            <pc:docMk/>
            <pc:sldMk cId="2181894008" sldId="389"/>
            <ac:graphicFrameMk id="5" creationId="{BEA7F521-ED5E-717F-8607-B5FFC8777B30}"/>
          </ac:graphicFrameMkLst>
        </pc:graphicFrameChg>
        <pc:graphicFrameChg chg="add del mod">
          <ac:chgData name="승욱 한" userId="13093453b22e0967" providerId="LiveId" clId="{4F7D16EE-C293-4ABB-9E10-CD3B0EC89054}" dt="2022-10-03T08:10:14.458" v="49943" actId="478"/>
          <ac:graphicFrameMkLst>
            <pc:docMk/>
            <pc:sldMk cId="2181894008" sldId="389"/>
            <ac:graphicFrameMk id="6" creationId="{B1C2F191-B29C-B763-E8B4-236B956812FE}"/>
          </ac:graphicFrameMkLst>
        </pc:graphicFrameChg>
        <pc:graphicFrameChg chg="add del mod">
          <ac:chgData name="승욱 한" userId="13093453b22e0967" providerId="LiveId" clId="{4F7D16EE-C293-4ABB-9E10-CD3B0EC89054}" dt="2022-10-03T08:16:14.187" v="50230" actId="478"/>
          <ac:graphicFrameMkLst>
            <pc:docMk/>
            <pc:sldMk cId="2181894008" sldId="389"/>
            <ac:graphicFrameMk id="7" creationId="{69B638F1-416E-E094-4413-68BC9568180F}"/>
          </ac:graphicFrameMkLst>
        </pc:graphicFrameChg>
        <pc:graphicFrameChg chg="add mod">
          <ac:chgData name="승욱 한" userId="13093453b22e0967" providerId="LiveId" clId="{4F7D16EE-C293-4ABB-9E10-CD3B0EC89054}" dt="2022-10-03T08:17:55.715" v="50245" actId="14100"/>
          <ac:graphicFrameMkLst>
            <pc:docMk/>
            <pc:sldMk cId="2181894008" sldId="389"/>
            <ac:graphicFrameMk id="9" creationId="{6C4EB07E-9EF6-7D30-6D82-8ECF0AD73B03}"/>
          </ac:graphicFrameMkLst>
        </pc:graphicFrameChg>
        <pc:graphicFrameChg chg="add mod">
          <ac:chgData name="승욱 한" userId="13093453b22e0967" providerId="LiveId" clId="{4F7D16EE-C293-4ABB-9E10-CD3B0EC89054}" dt="2022-10-03T08:18:09.296" v="50275" actId="14100"/>
          <ac:graphicFrameMkLst>
            <pc:docMk/>
            <pc:sldMk cId="2181894008" sldId="389"/>
            <ac:graphicFrameMk id="11" creationId="{11E2A90E-24D1-7120-C1AC-00483B9A5EDE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7:03:34.971" v="48088" actId="14100"/>
        <pc:sldMkLst>
          <pc:docMk/>
          <pc:sldMk cId="229466603" sldId="390"/>
        </pc:sldMkLst>
        <pc:spChg chg="mod">
          <ac:chgData name="승욱 한" userId="13093453b22e0967" providerId="LiveId" clId="{4F7D16EE-C293-4ABB-9E10-CD3B0EC89054}" dt="2022-10-03T04:27:30.028" v="47913"/>
          <ac:spMkLst>
            <pc:docMk/>
            <pc:sldMk cId="229466603" sldId="390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4:28:03.569" v="48066"/>
          <ac:spMkLst>
            <pc:docMk/>
            <pc:sldMk cId="229466603" sldId="390"/>
            <ac:spMk id="23" creationId="{556FF71C-7CF5-4F1D-8066-3E55A467BB74}"/>
          </ac:spMkLst>
        </pc:spChg>
        <pc:graphicFrameChg chg="add mod">
          <ac:chgData name="승욱 한" userId="13093453b22e0967" providerId="LiveId" clId="{4F7D16EE-C293-4ABB-9E10-CD3B0EC89054}" dt="2022-10-03T07:03:30.353" v="48085" actId="14100"/>
          <ac:graphicFrameMkLst>
            <pc:docMk/>
            <pc:sldMk cId="229466603" sldId="390"/>
            <ac:graphicFrameMk id="2" creationId="{384D2837-47A3-2DD9-89AA-3EDDA53487E4}"/>
          </ac:graphicFrameMkLst>
        </pc:graphicFrameChg>
        <pc:graphicFrameChg chg="del">
          <ac:chgData name="승욱 한" userId="13093453b22e0967" providerId="LiveId" clId="{4F7D16EE-C293-4ABB-9E10-CD3B0EC89054}" dt="2022-10-03T04:27:58.693" v="48034" actId="478"/>
          <ac:graphicFrameMkLst>
            <pc:docMk/>
            <pc:sldMk cId="229466603" sldId="390"/>
            <ac:graphicFrameMk id="2" creationId="{FD311D63-677D-84D9-DDE5-B38741D31744}"/>
          </ac:graphicFrameMkLst>
        </pc:graphicFrameChg>
        <pc:graphicFrameChg chg="add mod">
          <ac:chgData name="승욱 한" userId="13093453b22e0967" providerId="LiveId" clId="{4F7D16EE-C293-4ABB-9E10-CD3B0EC89054}" dt="2022-10-03T07:03:34.971" v="48088" actId="14100"/>
          <ac:graphicFrameMkLst>
            <pc:docMk/>
            <pc:sldMk cId="229466603" sldId="390"/>
            <ac:graphicFrameMk id="3" creationId="{696A7C87-2FC9-140B-91C2-9A4004B496A3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7:05:30.066" v="48111" actId="14100"/>
        <pc:sldMkLst>
          <pc:docMk/>
          <pc:sldMk cId="3674616596" sldId="391"/>
        </pc:sldMkLst>
        <pc:spChg chg="add del mod">
          <ac:chgData name="승욱 한" userId="13093453b22e0967" providerId="LiveId" clId="{4F7D16EE-C293-4ABB-9E10-CD3B0EC89054}" dt="2022-10-03T07:03:44.218" v="48101" actId="478"/>
          <ac:spMkLst>
            <pc:docMk/>
            <pc:sldMk cId="3674616596" sldId="391"/>
            <ac:spMk id="5" creationId="{5559CE52-D3B0-F92F-2E63-2B3AB33D8BE1}"/>
          </ac:spMkLst>
        </pc:spChg>
        <pc:spChg chg="mod">
          <ac:chgData name="승욱 한" userId="13093453b22e0967" providerId="LiveId" clId="{4F7D16EE-C293-4ABB-9E10-CD3B0EC89054}" dt="2022-10-03T07:03:41.803" v="48099"/>
          <ac:spMkLst>
            <pc:docMk/>
            <pc:sldMk cId="3674616596" sldId="391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10-03T07:03:42.560" v="48100" actId="478"/>
          <ac:spMkLst>
            <pc:docMk/>
            <pc:sldMk cId="3674616596" sldId="391"/>
            <ac:spMk id="23" creationId="{556FF71C-7CF5-4F1D-8066-3E55A467BB74}"/>
          </ac:spMkLst>
        </pc:spChg>
        <pc:graphicFrameChg chg="del">
          <ac:chgData name="승욱 한" userId="13093453b22e0967" providerId="LiveId" clId="{4F7D16EE-C293-4ABB-9E10-CD3B0EC89054}" dt="2022-10-03T07:03:44.218" v="48101" actId="478"/>
          <ac:graphicFrameMkLst>
            <pc:docMk/>
            <pc:sldMk cId="3674616596" sldId="391"/>
            <ac:graphicFrameMk id="2" creationId="{384D2837-47A3-2DD9-89AA-3EDDA53487E4}"/>
          </ac:graphicFrameMkLst>
        </pc:graphicFrameChg>
        <pc:graphicFrameChg chg="del">
          <ac:chgData name="승욱 한" userId="13093453b22e0967" providerId="LiveId" clId="{4F7D16EE-C293-4ABB-9E10-CD3B0EC89054}" dt="2022-10-03T07:03:44.218" v="48101" actId="478"/>
          <ac:graphicFrameMkLst>
            <pc:docMk/>
            <pc:sldMk cId="3674616596" sldId="391"/>
            <ac:graphicFrameMk id="3" creationId="{696A7C87-2FC9-140B-91C2-9A4004B496A3}"/>
          </ac:graphicFrameMkLst>
        </pc:graphicFrameChg>
        <pc:graphicFrameChg chg="add del mod">
          <ac:chgData name="승욱 한" userId="13093453b22e0967" providerId="LiveId" clId="{4F7D16EE-C293-4ABB-9E10-CD3B0EC89054}" dt="2022-10-03T07:05:03.883" v="48106" actId="478"/>
          <ac:graphicFrameMkLst>
            <pc:docMk/>
            <pc:sldMk cId="3674616596" sldId="391"/>
            <ac:graphicFrameMk id="6" creationId="{4218A447-51C7-9906-389D-7DEDD6F455F3}"/>
          </ac:graphicFrameMkLst>
        </pc:graphicFrameChg>
        <pc:graphicFrameChg chg="add mod">
          <ac:chgData name="승욱 한" userId="13093453b22e0967" providerId="LiveId" clId="{4F7D16EE-C293-4ABB-9E10-CD3B0EC89054}" dt="2022-10-03T07:05:30.066" v="48111" actId="14100"/>
          <ac:graphicFrameMkLst>
            <pc:docMk/>
            <pc:sldMk cId="3674616596" sldId="391"/>
            <ac:graphicFrameMk id="11" creationId="{26A285AC-E727-6472-8F7E-BE8848E5E833}"/>
          </ac:graphicFrameMkLst>
        </pc:graphicFrameChg>
        <pc:picChg chg="add del">
          <ac:chgData name="승욱 한" userId="13093453b22e0967" providerId="LiveId" clId="{4F7D16EE-C293-4ABB-9E10-CD3B0EC89054}" dt="2022-10-03T07:05:05.708" v="48108" actId="22"/>
          <ac:picMkLst>
            <pc:docMk/>
            <pc:sldMk cId="3674616596" sldId="391"/>
            <ac:picMk id="9" creationId="{4B49674D-8AA2-9417-EBE7-2D62E03D0609}"/>
          </ac:picMkLst>
        </pc:picChg>
      </pc:sldChg>
      <pc:sldChg chg="addSp delSp modSp add mod">
        <pc:chgData name="승욱 한" userId="13093453b22e0967" providerId="LiveId" clId="{4F7D16EE-C293-4ABB-9E10-CD3B0EC89054}" dt="2022-10-03T07:53:35.858" v="49806" actId="14100"/>
        <pc:sldMkLst>
          <pc:docMk/>
          <pc:sldMk cId="2409173185" sldId="392"/>
        </pc:sldMkLst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3" creationId="{851552FD-71FF-E9DD-66FB-E338A7DE6F57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4" creationId="{EB63216C-A18D-1452-A94D-42F9ED69182F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5" creationId="{4B3B2A94-EAEF-D0EF-4C0B-B5B3F1455426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6" creationId="{2E9970A7-8B0B-49AF-DA25-64C41F87142E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7" creationId="{AE86BCF1-CA8A-E165-8093-80089F294CBE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9" creationId="{0623888C-59B1-BE5F-B79C-123974542422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11" creationId="{E0AEEA46-3F25-F6B4-1B7D-001A9D1E65DB}"/>
          </ac:spMkLst>
        </pc:spChg>
        <pc:spChg chg="mod">
          <ac:chgData name="승욱 한" userId="13093453b22e0967" providerId="LiveId" clId="{4F7D16EE-C293-4ABB-9E10-CD3B0EC89054}" dt="2022-10-03T07:40:03.836" v="49153"/>
          <ac:spMkLst>
            <pc:docMk/>
            <pc:sldMk cId="2409173185" sldId="392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19" creationId="{2E792064-5007-720C-DC67-21FA1E911AE7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0" creationId="{DE6D44E1-49A5-B9AA-D74F-4F42C1A7E730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1" creationId="{9D269B27-E5CE-E1E6-9934-33F8B5879FAB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2" creationId="{FA14DA86-D538-9204-DF9E-BDE2B7B17F0E}"/>
          </ac:spMkLst>
        </pc:spChg>
        <pc:spChg chg="del mod">
          <ac:chgData name="승욱 한" userId="13093453b22e0967" providerId="LiveId" clId="{4F7D16EE-C293-4ABB-9E10-CD3B0EC89054}" dt="2022-10-03T07:40:36.580" v="49154" actId="478"/>
          <ac:spMkLst>
            <pc:docMk/>
            <pc:sldMk cId="2409173185" sldId="392"/>
            <ac:spMk id="23" creationId="{556FF71C-7CF5-4F1D-8066-3E55A467BB74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4" creationId="{FE3AE3EA-4F5F-B507-80ED-D2F75FCD4D73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5" creationId="{906D4DE8-BD67-7463-54BC-31743D7B8F16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6" creationId="{F3428430-C0BF-9BEB-BD04-2B7CA1657809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7" creationId="{275A0CAD-666A-6F72-F244-7BD4A3055B2D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8" creationId="{A9EC1F6A-9805-B7CA-78E1-A2A3FADCB717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9" creationId="{D1544D7C-4D4F-C97F-EDA3-6D33A75C1D4C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30" creationId="{42082E2A-AF40-FD16-9BBC-AE8524F7AE68}"/>
          </ac:spMkLst>
        </pc:spChg>
        <pc:spChg chg="add mod">
          <ac:chgData name="승욱 한" userId="13093453b22e0967" providerId="LiveId" clId="{4F7D16EE-C293-4ABB-9E10-CD3B0EC89054}" dt="2022-10-03T07:53:32.946" v="49804" actId="1076"/>
          <ac:spMkLst>
            <pc:docMk/>
            <pc:sldMk cId="2409173185" sldId="392"/>
            <ac:spMk id="34" creationId="{9FEEFB7A-FA2B-FFFB-374A-12416E403844}"/>
          </ac:spMkLst>
        </pc:spChg>
        <pc:spChg chg="add mod">
          <ac:chgData name="승욱 한" userId="13093453b22e0967" providerId="LiveId" clId="{4F7D16EE-C293-4ABB-9E10-CD3B0EC89054}" dt="2022-10-03T07:45:27.395" v="49629" actId="1035"/>
          <ac:spMkLst>
            <pc:docMk/>
            <pc:sldMk cId="2409173185" sldId="392"/>
            <ac:spMk id="35" creationId="{AD96907D-6BCC-E515-4D5D-41008BD98660}"/>
          </ac:spMkLst>
        </pc:spChg>
        <pc:graphicFrameChg chg="add del mod">
          <ac:chgData name="승욱 한" userId="13093453b22e0967" providerId="LiveId" clId="{4F7D16EE-C293-4ABB-9E10-CD3B0EC89054}" dt="2022-10-03T07:41:35.794" v="49161" actId="478"/>
          <ac:graphicFrameMkLst>
            <pc:docMk/>
            <pc:sldMk cId="2409173185" sldId="392"/>
            <ac:graphicFrameMk id="31" creationId="{BF0081B5-0B1B-7B5A-ECE7-215BB578628B}"/>
          </ac:graphicFrameMkLst>
        </pc:graphicFrameChg>
        <pc:graphicFrameChg chg="add mod">
          <ac:chgData name="승욱 한" userId="13093453b22e0967" providerId="LiveId" clId="{4F7D16EE-C293-4ABB-9E10-CD3B0EC89054}" dt="2022-10-03T07:41:40.034" v="49164" actId="14100"/>
          <ac:graphicFrameMkLst>
            <pc:docMk/>
            <pc:sldMk cId="2409173185" sldId="392"/>
            <ac:graphicFrameMk id="32" creationId="{5689933D-9AE0-DF45-1104-AB31A9A76A50}"/>
          </ac:graphicFrameMkLst>
        </pc:graphicFrameChg>
        <pc:graphicFrameChg chg="add del mod">
          <ac:chgData name="승욱 한" userId="13093453b22e0967" providerId="LiveId" clId="{4F7D16EE-C293-4ABB-9E10-CD3B0EC89054}" dt="2022-10-03T07:44:39.851" v="49591" actId="478"/>
          <ac:graphicFrameMkLst>
            <pc:docMk/>
            <pc:sldMk cId="2409173185" sldId="392"/>
            <ac:graphicFrameMk id="33" creationId="{43283826-A717-47D3-9A2A-BEEDC3A12241}"/>
          </ac:graphicFrameMkLst>
        </pc:graphicFrameChg>
        <pc:graphicFrameChg chg="add del mod">
          <ac:chgData name="승욱 한" userId="13093453b22e0967" providerId="LiveId" clId="{4F7D16EE-C293-4ABB-9E10-CD3B0EC89054}" dt="2022-10-03T07:53:24.291" v="49800" actId="478"/>
          <ac:graphicFrameMkLst>
            <pc:docMk/>
            <pc:sldMk cId="2409173185" sldId="392"/>
            <ac:graphicFrameMk id="36" creationId="{3D284E7C-E905-319D-6180-C15ABDC102E1}"/>
          </ac:graphicFrameMkLst>
        </pc:graphicFrameChg>
        <pc:graphicFrameChg chg="add del mod">
          <ac:chgData name="승욱 한" userId="13093453b22e0967" providerId="LiveId" clId="{4F7D16EE-C293-4ABB-9E10-CD3B0EC89054}" dt="2022-10-03T07:52:07.226" v="49797" actId="478"/>
          <ac:graphicFrameMkLst>
            <pc:docMk/>
            <pc:sldMk cId="2409173185" sldId="392"/>
            <ac:graphicFrameMk id="37" creationId="{82CCEF8B-3CCC-9CEA-C676-744D95493527}"/>
          </ac:graphicFrameMkLst>
        </pc:graphicFrameChg>
        <pc:graphicFrameChg chg="add mod">
          <ac:chgData name="승욱 한" userId="13093453b22e0967" providerId="LiveId" clId="{4F7D16EE-C293-4ABB-9E10-CD3B0EC89054}" dt="2022-10-03T07:53:35.858" v="49806" actId="14100"/>
          <ac:graphicFrameMkLst>
            <pc:docMk/>
            <pc:sldMk cId="2409173185" sldId="392"/>
            <ac:graphicFrameMk id="38" creationId="{D9F7E1E0-E37E-6F88-5060-C67918EEE87A}"/>
          </ac:graphicFrameMkLst>
        </pc:graphicFrameChg>
        <pc:picChg chg="del">
          <ac:chgData name="승욱 한" userId="13093453b22e0967" providerId="LiveId" clId="{4F7D16EE-C293-4ABB-9E10-CD3B0EC89054}" dt="2022-10-03T07:39:57.226" v="49137" actId="478"/>
          <ac:picMkLst>
            <pc:docMk/>
            <pc:sldMk cId="2409173185" sldId="392"/>
            <ac:picMk id="2" creationId="{2C8FC89C-DEB4-51B6-391C-103BF06E8792}"/>
          </ac:picMkLst>
        </pc:picChg>
      </pc:sldChg>
      <pc:sldChg chg="addSp delSp modSp add mod">
        <pc:chgData name="승욱 한" userId="13093453b22e0967" providerId="LiveId" clId="{4F7D16EE-C293-4ABB-9E10-CD3B0EC89054}" dt="2022-10-03T07:48:32.923" v="49793" actId="1035"/>
        <pc:sldMkLst>
          <pc:docMk/>
          <pc:sldMk cId="175212029" sldId="393"/>
        </pc:sldMkLst>
        <pc:spChg chg="add mod">
          <ac:chgData name="승욱 한" userId="13093453b22e0967" providerId="LiveId" clId="{4F7D16EE-C293-4ABB-9E10-CD3B0EC89054}" dt="2022-10-03T07:45:57.581" v="49756" actId="20577"/>
          <ac:spMkLst>
            <pc:docMk/>
            <pc:sldMk cId="175212029" sldId="393"/>
            <ac:spMk id="2" creationId="{4F3B4B20-BBE7-0CE7-2E40-52D277988CC7}"/>
          </ac:spMkLst>
        </pc:spChg>
        <pc:spChg chg="mod">
          <ac:chgData name="승욱 한" userId="13093453b22e0967" providerId="LiveId" clId="{4F7D16EE-C293-4ABB-9E10-CD3B0EC89054}" dt="2022-10-03T07:45:38.369" v="49650"/>
          <ac:spMkLst>
            <pc:docMk/>
            <pc:sldMk cId="175212029" sldId="393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10-03T07:45:40.658" v="49652" actId="478"/>
          <ac:spMkLst>
            <pc:docMk/>
            <pc:sldMk cId="175212029" sldId="393"/>
            <ac:spMk id="34" creationId="{9FEEFB7A-FA2B-FFFB-374A-12416E403844}"/>
          </ac:spMkLst>
        </pc:spChg>
        <pc:spChg chg="del">
          <ac:chgData name="승욱 한" userId="13093453b22e0967" providerId="LiveId" clId="{4F7D16EE-C293-4ABB-9E10-CD3B0EC89054}" dt="2022-10-03T07:45:40.658" v="49652" actId="478"/>
          <ac:spMkLst>
            <pc:docMk/>
            <pc:sldMk cId="175212029" sldId="393"/>
            <ac:spMk id="35" creationId="{AD96907D-6BCC-E515-4D5D-41008BD98660}"/>
          </ac:spMkLst>
        </pc:spChg>
        <pc:graphicFrameChg chg="add mod">
          <ac:chgData name="승욱 한" userId="13093453b22e0967" providerId="LiveId" clId="{4F7D16EE-C293-4ABB-9E10-CD3B0EC89054}" dt="2022-10-03T07:48:32.923" v="49793" actId="1035"/>
          <ac:graphicFrameMkLst>
            <pc:docMk/>
            <pc:sldMk cId="175212029" sldId="393"/>
            <ac:graphicFrameMk id="3" creationId="{319EC753-6803-EE45-6993-08C523A13F0D}"/>
          </ac:graphicFrameMkLst>
        </pc:graphicFrameChg>
        <pc:graphicFrameChg chg="add mod">
          <ac:chgData name="승욱 한" userId="13093453b22e0967" providerId="LiveId" clId="{4F7D16EE-C293-4ABB-9E10-CD3B0EC89054}" dt="2022-10-03T07:48:32.923" v="49793" actId="1035"/>
          <ac:graphicFrameMkLst>
            <pc:docMk/>
            <pc:sldMk cId="175212029" sldId="393"/>
            <ac:graphicFrameMk id="4" creationId="{ACD36C10-D0E5-1DAD-B78E-D35EEFF5D5FE}"/>
          </ac:graphicFrameMkLst>
        </pc:graphicFrameChg>
        <pc:graphicFrameChg chg="add mod">
          <ac:chgData name="승욱 한" userId="13093453b22e0967" providerId="LiveId" clId="{4F7D16EE-C293-4ABB-9E10-CD3B0EC89054}" dt="2022-10-03T07:48:32.923" v="49793" actId="1035"/>
          <ac:graphicFrameMkLst>
            <pc:docMk/>
            <pc:sldMk cId="175212029" sldId="393"/>
            <ac:graphicFrameMk id="7" creationId="{3D8072AD-72D5-B823-3D97-6E1CC4A808AC}"/>
          </ac:graphicFrameMkLst>
        </pc:graphicFrameChg>
        <pc:graphicFrameChg chg="del">
          <ac:chgData name="승욱 한" userId="13093453b22e0967" providerId="LiveId" clId="{4F7D16EE-C293-4ABB-9E10-CD3B0EC89054}" dt="2022-10-03T07:45:39.107" v="49651" actId="478"/>
          <ac:graphicFrameMkLst>
            <pc:docMk/>
            <pc:sldMk cId="175212029" sldId="393"/>
            <ac:graphicFrameMk id="32" creationId="{5689933D-9AE0-DF45-1104-AB31A9A76A50}"/>
          </ac:graphicFrameMkLst>
        </pc:graphicFrameChg>
        <pc:graphicFrameChg chg="del">
          <ac:chgData name="승욱 한" userId="13093453b22e0967" providerId="LiveId" clId="{4F7D16EE-C293-4ABB-9E10-CD3B0EC89054}" dt="2022-10-03T07:45:40.658" v="49652" actId="478"/>
          <ac:graphicFrameMkLst>
            <pc:docMk/>
            <pc:sldMk cId="175212029" sldId="393"/>
            <ac:graphicFrameMk id="36" creationId="{3D284E7C-E905-319D-6180-C15ABDC102E1}"/>
          </ac:graphicFrameMkLst>
        </pc:graphicFrameChg>
        <pc:picChg chg="add del">
          <ac:chgData name="승욱 한" userId="13093453b22e0967" providerId="LiveId" clId="{4F7D16EE-C293-4ABB-9E10-CD3B0EC89054}" dt="2022-10-03T07:47:59.068" v="49765" actId="22"/>
          <ac:picMkLst>
            <pc:docMk/>
            <pc:sldMk cId="175212029" sldId="393"/>
            <ac:picMk id="6" creationId="{478D7DBC-C765-C7E3-BE13-78910757E23A}"/>
          </ac:picMkLst>
        </pc:picChg>
      </pc:sldChg>
      <pc:sldChg chg="addSp modSp add mod">
        <pc:chgData name="승욱 한" userId="13093453b22e0967" providerId="LiveId" clId="{4F7D16EE-C293-4ABB-9E10-CD3B0EC89054}" dt="2022-10-04T00:24:53.440" v="57048"/>
        <pc:sldMkLst>
          <pc:docMk/>
          <pc:sldMk cId="2491037137" sldId="394"/>
        </pc:sldMkLst>
        <pc:spChg chg="add mod">
          <ac:chgData name="승욱 한" userId="13093453b22e0967" providerId="LiveId" clId="{4F7D16EE-C293-4ABB-9E10-CD3B0EC89054}" dt="2022-10-04T00:24:53.440" v="57048"/>
          <ac:spMkLst>
            <pc:docMk/>
            <pc:sldMk cId="2491037137" sldId="394"/>
            <ac:spMk id="2" creationId="{47D33BAF-DB9A-D420-A499-617577E92019}"/>
          </ac:spMkLst>
        </pc:spChg>
        <pc:spChg chg="mod">
          <ac:chgData name="승욱 한" userId="13093453b22e0967" providerId="LiveId" clId="{4F7D16EE-C293-4ABB-9E10-CD3B0EC89054}" dt="2022-10-03T08:33:09.950" v="52068"/>
          <ac:spMkLst>
            <pc:docMk/>
            <pc:sldMk cId="2491037137" sldId="394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8:33:28.410" v="52106" actId="14100"/>
          <ac:spMkLst>
            <pc:docMk/>
            <pc:sldMk cId="2491037137" sldId="394"/>
            <ac:spMk id="23" creationId="{556FF71C-7CF5-4F1D-8066-3E55A467BB74}"/>
          </ac:spMkLst>
        </pc:spChg>
        <pc:graphicFrameChg chg="add mod">
          <ac:chgData name="승욱 한" userId="13093453b22e0967" providerId="LiveId" clId="{4F7D16EE-C293-4ABB-9E10-CD3B0EC89054}" dt="2022-10-03T08:43:52.456" v="52144" actId="1076"/>
          <ac:graphicFrameMkLst>
            <pc:docMk/>
            <pc:sldMk cId="2491037137" sldId="394"/>
            <ac:graphicFrameMk id="3" creationId="{4762DDAA-9636-C114-BB55-AB6AE7A80A45}"/>
          </ac:graphicFrameMkLst>
        </pc:graphicFrameChg>
        <pc:graphicFrameChg chg="add mod">
          <ac:chgData name="승욱 한" userId="13093453b22e0967" providerId="LiveId" clId="{4F7D16EE-C293-4ABB-9E10-CD3B0EC89054}" dt="2022-10-03T08:44:05.761" v="52147" actId="14100"/>
          <ac:graphicFrameMkLst>
            <pc:docMk/>
            <pc:sldMk cId="2491037137" sldId="394"/>
            <ac:graphicFrameMk id="4" creationId="{4D87D14C-625B-560A-E4C8-0E559A917D92}"/>
          </ac:graphicFrameMkLst>
        </pc:graphicFrameChg>
        <pc:graphicFrameChg chg="add mod">
          <ac:chgData name="승욱 한" userId="13093453b22e0967" providerId="LiveId" clId="{4F7D16EE-C293-4ABB-9E10-CD3B0EC89054}" dt="2022-10-03T10:11:58.604" v="56537" actId="1037"/>
          <ac:graphicFrameMkLst>
            <pc:docMk/>
            <pc:sldMk cId="2491037137" sldId="394"/>
            <ac:graphicFrameMk id="5" creationId="{3DC90A79-FF66-A744-9D81-D401F0895421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4T00:05:24.474" v="56903" actId="14100"/>
        <pc:sldMkLst>
          <pc:docMk/>
          <pc:sldMk cId="2818348579" sldId="395"/>
        </pc:sldMkLst>
        <pc:spChg chg="add mod">
          <ac:chgData name="승욱 한" userId="13093453b22e0967" providerId="LiveId" clId="{4F7D16EE-C293-4ABB-9E10-CD3B0EC89054}" dt="2022-10-03T09:46:32.088" v="54157" actId="14100"/>
          <ac:spMkLst>
            <pc:docMk/>
            <pc:sldMk cId="2818348579" sldId="395"/>
            <ac:spMk id="3" creationId="{224D0A2E-0EE6-F1BD-39B1-45343689BE28}"/>
          </ac:spMkLst>
        </pc:spChg>
        <pc:spChg chg="mod">
          <ac:chgData name="승욱 한" userId="13093453b22e0967" providerId="LiveId" clId="{4F7D16EE-C293-4ABB-9E10-CD3B0EC89054}" dt="2022-10-03T09:44:03.989" v="53874"/>
          <ac:spMkLst>
            <pc:docMk/>
            <pc:sldMk cId="2818348579" sldId="395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10-03T09:45:23.469" v="53879" actId="478"/>
          <ac:spMkLst>
            <pc:docMk/>
            <pc:sldMk cId="2818348579" sldId="395"/>
            <ac:spMk id="23" creationId="{556FF71C-7CF5-4F1D-8066-3E55A467BB74}"/>
          </ac:spMkLst>
        </pc:spChg>
        <pc:graphicFrameChg chg="add del mod">
          <ac:chgData name="승욱 한" userId="13093453b22e0967" providerId="LiveId" clId="{4F7D16EE-C293-4ABB-9E10-CD3B0EC89054}" dt="2022-10-04T00:04:40.116" v="56900" actId="478"/>
          <ac:graphicFrameMkLst>
            <pc:docMk/>
            <pc:sldMk cId="2818348579" sldId="395"/>
            <ac:graphicFrameMk id="2" creationId="{D4851D38-D058-4BEE-62C3-08F478BFD1F9}"/>
          </ac:graphicFrameMkLst>
        </pc:graphicFrameChg>
        <pc:graphicFrameChg chg="add mod">
          <ac:chgData name="승욱 한" userId="13093453b22e0967" providerId="LiveId" clId="{4F7D16EE-C293-4ABB-9E10-CD3B0EC89054}" dt="2022-10-04T00:05:24.474" v="56903" actId="14100"/>
          <ac:graphicFrameMkLst>
            <pc:docMk/>
            <pc:sldMk cId="2818348579" sldId="395"/>
            <ac:graphicFrameMk id="4" creationId="{95F2FBF0-FC15-09FC-702F-D26F749568CD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4T00:18:53.905" v="56909" actId="1076"/>
        <pc:sldMkLst>
          <pc:docMk/>
          <pc:sldMk cId="2507204184" sldId="396"/>
        </pc:sldMkLst>
        <pc:spChg chg="mod">
          <ac:chgData name="승욱 한" userId="13093453b22e0967" providerId="LiveId" clId="{4F7D16EE-C293-4ABB-9E10-CD3B0EC89054}" dt="2022-10-03T09:45:41.462" v="53905"/>
          <ac:spMkLst>
            <pc:docMk/>
            <pc:sldMk cId="2507204184" sldId="396"/>
            <ac:spMk id="18" creationId="{120232E2-0655-43C6-BD00-C2680C6BA6CC}"/>
          </ac:spMkLst>
        </pc:spChg>
        <pc:graphicFrameChg chg="add mod">
          <ac:chgData name="승욱 한" userId="13093453b22e0967" providerId="LiveId" clId="{4F7D16EE-C293-4ABB-9E10-CD3B0EC89054}" dt="2022-10-04T00:18:53.905" v="56909" actId="1076"/>
          <ac:graphicFrameMkLst>
            <pc:docMk/>
            <pc:sldMk cId="2507204184" sldId="396"/>
            <ac:graphicFrameMk id="2" creationId="{0E622AE5-892B-158C-3F49-1146C1BDD587}"/>
          </ac:graphicFrameMkLst>
        </pc:graphicFrameChg>
        <pc:graphicFrameChg chg="del">
          <ac:chgData name="승욱 한" userId="13093453b22e0967" providerId="LiveId" clId="{4F7D16EE-C293-4ABB-9E10-CD3B0EC89054}" dt="2022-10-03T09:46:40.555" v="54160" actId="478"/>
          <ac:graphicFrameMkLst>
            <pc:docMk/>
            <pc:sldMk cId="2507204184" sldId="396"/>
            <ac:graphicFrameMk id="2" creationId="{D4851D38-D058-4BEE-62C3-08F478BFD1F9}"/>
          </ac:graphicFrameMkLst>
        </pc:graphicFrameChg>
        <pc:graphicFrameChg chg="add del mod">
          <ac:chgData name="승욱 한" userId="13093453b22e0967" providerId="LiveId" clId="{4F7D16EE-C293-4ABB-9E10-CD3B0EC89054}" dt="2022-10-04T00:05:26.786" v="56904" actId="478"/>
          <ac:graphicFrameMkLst>
            <pc:docMk/>
            <pc:sldMk cId="2507204184" sldId="396"/>
            <ac:graphicFrameMk id="3" creationId="{5B3A1EBA-4167-817B-C21B-013CC50F3E49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4T00:50:21.982" v="58420"/>
        <pc:sldMkLst>
          <pc:docMk/>
          <pc:sldMk cId="1404434317" sldId="397"/>
        </pc:sldMkLst>
        <pc:spChg chg="mod">
          <ac:chgData name="승욱 한" userId="13093453b22e0967" providerId="LiveId" clId="{4F7D16EE-C293-4ABB-9E10-CD3B0EC89054}" dt="2022-10-03T23:44:51.660" v="56620" actId="20577"/>
          <ac:spMkLst>
            <pc:docMk/>
            <pc:sldMk cId="1404434317" sldId="397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4T00:50:21.982" v="58420"/>
          <ac:spMkLst>
            <pc:docMk/>
            <pc:sldMk cId="1404434317" sldId="397"/>
            <ac:spMk id="144" creationId="{1684CC63-D37D-4C20-B13C-3B7087B30C72}"/>
          </ac:spMkLst>
        </pc:spChg>
        <pc:graphicFrameChg chg="add mod">
          <ac:chgData name="승욱 한" userId="13093453b22e0967" providerId="LiveId" clId="{4F7D16EE-C293-4ABB-9E10-CD3B0EC89054}" dt="2022-10-03T23:46:29.744" v="56870" actId="1076"/>
          <ac:graphicFrameMkLst>
            <pc:docMk/>
            <pc:sldMk cId="1404434317" sldId="397"/>
            <ac:graphicFrameMk id="2" creationId="{7D3F1099-95E5-09AA-4A29-5AD030FEB606}"/>
          </ac:graphicFrameMkLst>
        </pc:graphicFrameChg>
        <pc:graphicFrameChg chg="del">
          <ac:chgData name="승욱 한" userId="13093453b22e0967" providerId="LiveId" clId="{4F7D16EE-C293-4ABB-9E10-CD3B0EC89054}" dt="2022-10-03T23:45:56.454" v="56866" actId="478"/>
          <ac:graphicFrameMkLst>
            <pc:docMk/>
            <pc:sldMk cId="1404434317" sldId="397"/>
            <ac:graphicFrameMk id="4" creationId="{B510CAC1-B8CA-93C5-C4B6-5A07A0D32515}"/>
          </ac:graphicFrameMkLst>
        </pc:graphicFrameChg>
      </pc:sldChg>
      <pc:sldChg chg="modSp add del mod">
        <pc:chgData name="승욱 한" userId="13093453b22e0967" providerId="LiveId" clId="{4F7D16EE-C293-4ABB-9E10-CD3B0EC89054}" dt="2022-10-04T00:26:12.598" v="57416" actId="47"/>
        <pc:sldMkLst>
          <pc:docMk/>
          <pc:sldMk cId="1969941726" sldId="398"/>
        </pc:sldMkLst>
        <pc:spChg chg="mod">
          <ac:chgData name="승욱 한" userId="13093453b22e0967" providerId="LiveId" clId="{4F7D16EE-C293-4ABB-9E10-CD3B0EC89054}" dt="2022-10-04T00:25:15.402" v="57088"/>
          <ac:spMkLst>
            <pc:docMk/>
            <pc:sldMk cId="1969941726" sldId="398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4T00:25:58.289" v="57415"/>
          <ac:spMkLst>
            <pc:docMk/>
            <pc:sldMk cId="1969941726" sldId="398"/>
            <ac:spMk id="23" creationId="{556FF71C-7CF5-4F1D-8066-3E55A467BB74}"/>
          </ac:spMkLst>
        </pc:spChg>
      </pc:sldChg>
      <pc:sldChg chg="delSp modSp add mod">
        <pc:chgData name="승욱 한" userId="13093453b22e0967" providerId="LiveId" clId="{4F7D16EE-C293-4ABB-9E10-CD3B0EC89054}" dt="2022-10-04T08:37:01.201" v="59530"/>
        <pc:sldMkLst>
          <pc:docMk/>
          <pc:sldMk cId="2096337433" sldId="398"/>
        </pc:sldMkLst>
        <pc:spChg chg="mod">
          <ac:chgData name="승욱 한" userId="13093453b22e0967" providerId="LiveId" clId="{4F7D16EE-C293-4ABB-9E10-CD3B0EC89054}" dt="2022-10-04T08:32:57.050" v="58486" actId="20577"/>
          <ac:spMkLst>
            <pc:docMk/>
            <pc:sldMk cId="2096337433" sldId="398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4T08:37:01.201" v="59530"/>
          <ac:spMkLst>
            <pc:docMk/>
            <pc:sldMk cId="2096337433" sldId="398"/>
            <ac:spMk id="23" creationId="{556FF71C-7CF5-4F1D-8066-3E55A467BB74}"/>
          </ac:spMkLst>
        </pc:spChg>
        <pc:graphicFrameChg chg="del">
          <ac:chgData name="승욱 한" userId="13093453b22e0967" providerId="LiveId" clId="{4F7D16EE-C293-4ABB-9E10-CD3B0EC89054}" dt="2022-10-04T08:34:37.476" v="58760" actId="478"/>
          <ac:graphicFrameMkLst>
            <pc:docMk/>
            <pc:sldMk cId="2096337433" sldId="398"/>
            <ac:graphicFrameMk id="2" creationId="{709F9692-8ECD-8C9C-2AF2-A772F25BB947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3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6C83F7-D7DA-485A-B719-BBF6798EAA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FA9E9C-93D9-41D9-A289-86CE6E0A91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04B14-6280-47DB-B8F9-F83667487635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EE0525-C992-475A-A81F-007F7D3ED0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5C364D-313C-4899-B734-2FE664129D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7F26F-D42F-47D9-8158-E3B39A7D2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213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5C8C4-B28A-4C40-98F4-0C49306B0EBF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EC45A-5428-4FDA-8F3E-9C3EDE900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36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B3668-8016-4554-93DC-44049479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A7ECB8-FE06-4D66-9226-18A36833E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7E0FB1-7BE5-4AE5-90E2-76359C5E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C5545-F675-4E8A-B518-5E5F11D1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00700F-C780-4086-8B45-E0C8023A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947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B575D-C52A-43C7-982C-1527751D1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3EB115-72B1-4F57-9C4D-B9C0E8A15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CF310-B7D9-4D23-BE49-CB930609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3A1814-BEEE-46C1-913C-DA2FDF09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8ACF97-43BF-4C4B-9984-6CF77FA0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36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48FA2A-1009-44E8-B470-4629D16E72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B1983F-9F51-4FF5-B99C-3804ABF34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6A239-D94C-4ACD-A970-D062891EE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ADA322-2BE1-4D7E-B463-27E656F41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3FCBC3-7D81-4A77-B92D-B6378244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22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9EC39-F5B0-4ADB-887A-6843C100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462AA2-5E20-40BB-AB7D-07DAD393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Pretendard" panose="02000503000000020004" pitchFamily="50" charset="-127"/>
              <a:buChar char="-"/>
              <a:defRPr sz="28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70D06F-38DB-4738-B570-DE62E1CF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A718FF-4937-4A3E-A91E-AF2092E29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A7FEDB-78FC-489B-8E7E-5C30B6DB7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526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4DFA2-93B0-40A9-8EDE-1E25F497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4B92F1-B3D8-412D-8B76-C025D7558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CCBA2B-F478-47B7-8975-40E925114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F29CA5-FC84-4AC7-903D-1F724C408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68040F-D304-49F5-8D82-5A7ABA22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7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55F66-2385-44D1-B5B7-7D7641A1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03EF0-C0A2-4F49-B17B-10CDF5DC5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E0285E-55EE-45CD-A743-451E185B9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B60BA-DB5A-4B77-A80D-96C457673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28A049-F837-46C2-80AB-ADB1C055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64EE3D-FAFF-4ACB-BE72-EC065D1EB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36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5F864-E381-43D2-8A0F-0FF76FF0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A7F5E0-CE69-4A50-9A1E-7B8EFA6F4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704DC4-B0FD-40C6-9C02-EE75BB2C0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70D58D-F799-47D4-9520-BE871A52A3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77332E-0DBB-4484-8D7C-43A8E7D74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6BF63C-3E40-4BE8-85D1-C60FBBF1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956407-EFEE-40A9-A49F-321FC4E41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367B3C-76FF-4A2A-9358-81A1F0C0A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273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E198E-702F-446A-BF9C-D0EC1CAEA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B8D19E-6D95-419D-8A77-04726EB7B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387D0E-880C-4005-8B7B-1392ECF2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E422FF-E977-4AD3-9D72-CB9410AF3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53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E3D1E-F298-4CAB-9D85-22EF477C4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40F40F-D932-4CA6-B4FD-2D38F9886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CD7E1E-4299-4538-A5EF-98E260B6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164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82642-340E-416A-B3C0-6620A77FC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B7D60E-AB08-4D24-BD14-ECDFC625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0A2142-29EC-4B4D-A380-C4FD5C96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55CFC8-8283-48B0-8D0F-F1A3A5E7B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6C633E-6897-44D8-9C7E-2EE58DCA2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4F86D0-C4F0-41EB-B2A9-C735D2E7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256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9935A-A8B2-4BC7-BCB4-C53BD3E6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86870-511A-488D-BA4B-40C06FC251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7B27FE-527C-46AF-A9B2-92D06ECDE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BFE6E4-8D55-4470-91C0-EAEBE8DEB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1B1733-03AA-4922-BC10-1C9DAC738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503C54-82D0-4448-BB7F-3C0E30CB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84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8D6118-F49C-4A14-9DAE-EC8D4750E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DF44F-F73D-4578-9DFC-A6D010F58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EFD1C-FEA7-4CEA-9B93-70535A5EF2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19E0-5DAF-44CB-8DF5-13C48C2CD7C4}" type="datetimeFigureOut">
              <a:rPr lang="ko-KR" altLang="en-US" smtClean="0"/>
              <a:t>2022-10-05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2A7EE3-50CD-46CA-9714-34BC49645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50EF5A-E10E-4BF1-A6FB-1F043D9F5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298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2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27.png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6.wmf"/><Relationship Id="rId11" Type="http://schemas.openxmlformats.org/officeDocument/2006/relationships/image" Target="../media/image31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30.png"/><Relationship Id="rId4" Type="http://schemas.openxmlformats.org/officeDocument/2006/relationships/image" Target="../media/image25.wmf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6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4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2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3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44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5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re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mailto:mail@naver.co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50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31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2.jpe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6.jpeg"/><Relationship Id="rId11" Type="http://schemas.openxmlformats.org/officeDocument/2006/relationships/image" Target="../media/image53.jpeg"/><Relationship Id="rId5" Type="http://schemas.openxmlformats.org/officeDocument/2006/relationships/image" Target="../media/image15.png"/><Relationship Id="rId10" Type="http://schemas.openxmlformats.org/officeDocument/2006/relationships/image" Target="../media/image9.wmf"/><Relationship Id="rId4" Type="http://schemas.openxmlformats.org/officeDocument/2006/relationships/image" Target="../media/image14.png"/><Relationship Id="rId9" Type="http://schemas.openxmlformats.org/officeDocument/2006/relationships/oleObject" Target="../embeddings/oleObject4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54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12" Type="http://schemas.openxmlformats.org/officeDocument/2006/relationships/image" Target="../media/image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png"/><Relationship Id="rId4" Type="http://schemas.openxmlformats.org/officeDocument/2006/relationships/image" Target="../media/image2.wmf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5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56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58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60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62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69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70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73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74.w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75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wmf"/><Relationship Id="rId1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.jpeg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16.jpe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7.png"/><Relationship Id="rId1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telecheia/eKoNLPy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?hl=ko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5.bin"/><Relationship Id="rId4" Type="http://schemas.openxmlformats.org/officeDocument/2006/relationships/hyperlink" Target="https://drive.google.com/drive/folders/1U89mtEz2abBhaJRTp3JnVVzMJCuXNPDi?usp=shar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itialsw/TextDataLecture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6A45828-4438-4B68-9047-4FDBFAB6F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894" y="1055094"/>
            <a:ext cx="6129528" cy="4747805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2800" dirty="0">
                <a:solidFill>
                  <a:schemeClr val="tx2"/>
                </a:solidFill>
              </a:rPr>
              <a:t>텍스트 데이터 이해와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D9C2B7-0346-4010-B62D-974E73C01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6300" y="2309810"/>
            <a:ext cx="3087848" cy="2238375"/>
          </a:xfrm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ko-KR" altLang="en-US" dirty="0">
                <a:solidFill>
                  <a:schemeClr val="tx2"/>
                </a:solidFill>
              </a:rPr>
              <a:t>디지털혁신실</a:t>
            </a:r>
            <a:endParaRPr lang="en-US" altLang="ko-KR" dirty="0">
              <a:solidFill>
                <a:schemeClr val="tx2"/>
              </a:solidFill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ko-KR" altLang="en-US" dirty="0">
                <a:solidFill>
                  <a:schemeClr val="tx2"/>
                </a:solidFill>
              </a:rPr>
              <a:t>디지털신기술반</a:t>
            </a:r>
            <a:endParaRPr lang="en-US" altLang="ko-KR" dirty="0">
              <a:solidFill>
                <a:schemeClr val="tx2"/>
              </a:solidFill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altLang="ko-KR" dirty="0">
                <a:solidFill>
                  <a:schemeClr val="tx2"/>
                </a:solidFill>
              </a:rPr>
              <a:t>&amp; </a:t>
            </a:r>
            <a:r>
              <a:rPr lang="ko-KR" altLang="en-US" dirty="0">
                <a:solidFill>
                  <a:schemeClr val="tx2"/>
                </a:solidFill>
              </a:rPr>
              <a:t>혁신기획팀</a:t>
            </a:r>
            <a:endParaRPr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868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참고자료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60FDE9-80DD-4873-A644-ED5FE163A609}"/>
              </a:ext>
            </a:extLst>
          </p:cNvPr>
          <p:cNvSpPr txBox="1"/>
          <p:nvPr/>
        </p:nvSpPr>
        <p:spPr>
          <a:xfrm>
            <a:off x="576026" y="1128210"/>
            <a:ext cx="103878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김수현</a:t>
            </a:r>
            <a:r>
              <a:rPr lang="en-US" altLang="ko-KR" dirty="0"/>
              <a:t>, </a:t>
            </a:r>
            <a:r>
              <a:rPr lang="ko-KR" altLang="en-US" dirty="0"/>
              <a:t>이영준</a:t>
            </a:r>
            <a:r>
              <a:rPr lang="en-US" altLang="ko-KR" dirty="0"/>
              <a:t>, </a:t>
            </a:r>
            <a:r>
              <a:rPr lang="ko-KR" altLang="en-US" dirty="0"/>
              <a:t>신진영</a:t>
            </a:r>
            <a:r>
              <a:rPr lang="en-US" altLang="ko-KR" dirty="0"/>
              <a:t>, </a:t>
            </a:r>
            <a:r>
              <a:rPr lang="ko-KR" altLang="en-US" dirty="0"/>
              <a:t>박기영</a:t>
            </a:r>
            <a:r>
              <a:rPr lang="en-US" altLang="ko-KR" dirty="0"/>
              <a:t>, “</a:t>
            </a:r>
            <a:r>
              <a:rPr lang="ko-KR" altLang="en-US" dirty="0"/>
              <a:t>경제 분석을 위한 텍스트 마이닝</a:t>
            </a:r>
            <a:r>
              <a:rPr lang="en-US" altLang="ko-KR" dirty="0"/>
              <a:t>”, BOK </a:t>
            </a:r>
            <a:r>
              <a:rPr lang="ko-KR" altLang="en-US" dirty="0"/>
              <a:t>경제연구 제</a:t>
            </a:r>
            <a:r>
              <a:rPr lang="en-US" altLang="ko-KR" dirty="0"/>
              <a:t>2019-18</a:t>
            </a:r>
            <a:r>
              <a:rPr lang="ko-KR" altLang="en-US" dirty="0"/>
              <a:t>호</a:t>
            </a:r>
            <a:r>
              <a:rPr lang="en-US" altLang="ko-KR" dirty="0"/>
              <a:t>, 2019</a:t>
            </a:r>
          </a:p>
          <a:p>
            <a:endParaRPr lang="en-US" altLang="ko-KR" dirty="0"/>
          </a:p>
          <a:p>
            <a:r>
              <a:rPr lang="en-US" altLang="ko-KR" dirty="0" err="1"/>
              <a:t>Bholat</a:t>
            </a:r>
            <a:r>
              <a:rPr lang="en-US" altLang="ko-KR" dirty="0"/>
              <a:t>, D., Hansen, S., Santos, P., and </a:t>
            </a:r>
            <a:r>
              <a:rPr lang="en-US" altLang="ko-KR" dirty="0" err="1"/>
              <a:t>Schonhardt</a:t>
            </a:r>
            <a:r>
              <a:rPr lang="en-US" altLang="ko-KR" dirty="0"/>
              <a:t>-Bailey, C. (2015), “Text mining for central banks,” Centre for Central Banking Studies Handbook – No.33</a:t>
            </a:r>
          </a:p>
          <a:p>
            <a:endParaRPr lang="en-US" altLang="ko-KR" dirty="0"/>
          </a:p>
          <a:p>
            <a:r>
              <a:rPr lang="en-US" altLang="ko-KR" dirty="0"/>
              <a:t>Gentzkow, M., Kelly, B., and </a:t>
            </a:r>
            <a:r>
              <a:rPr lang="en-US" altLang="ko-KR" dirty="0" err="1"/>
              <a:t>Taddy</a:t>
            </a:r>
            <a:r>
              <a:rPr lang="en-US" altLang="ko-KR" dirty="0"/>
              <a:t>, M. (2019), “Text as Data,” Journal of Economic Literature 2019, vol.57(3), pp.535-574 </a:t>
            </a:r>
            <a:endParaRPr lang="ko-KR" altLang="en-US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1CADBCE9-9B73-7EA0-FEB3-F7C1A1E3E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84357"/>
              </p:ext>
            </p:extLst>
          </p:nvPr>
        </p:nvGraphicFramePr>
        <p:xfrm>
          <a:off x="1399942" y="3224043"/>
          <a:ext cx="2661318" cy="339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Bitmap Image" r:id="rId3" imgW="6372360" imgH="8124840" progId="PBrush">
                  <p:embed/>
                </p:oleObj>
              </mc:Choice>
              <mc:Fallback>
                <p:oleObj name="Bitmap Image" r:id="rId3" imgW="6372360" imgH="8124840" progId="PBrus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1CADBCE9-9B73-7EA0-FEB3-F7C1A1E3E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9942" y="3224043"/>
                        <a:ext cx="2661318" cy="33930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7DAE5C0D-C3C7-C6EE-9800-6D21610B66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396876"/>
              </p:ext>
            </p:extLst>
          </p:nvPr>
        </p:nvGraphicFramePr>
        <p:xfrm>
          <a:off x="7907299" y="3224043"/>
          <a:ext cx="2467305" cy="3479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Bitmap Image" r:id="rId5" imgW="4829040" imgH="6810480" progId="PBrush">
                  <p:embed/>
                </p:oleObj>
              </mc:Choice>
              <mc:Fallback>
                <p:oleObj name="Bitmap Image" r:id="rId5" imgW="4829040" imgH="6810480" progId="PBrush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7DAE5C0D-C3C7-C6EE-9800-6D21610B66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07299" y="3224043"/>
                        <a:ext cx="2467305" cy="3479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6E87B497-17BF-BEF3-8309-2C819EE67C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508650"/>
              </p:ext>
            </p:extLst>
          </p:nvPr>
        </p:nvGraphicFramePr>
        <p:xfrm>
          <a:off x="4725542" y="3155986"/>
          <a:ext cx="2567479" cy="3529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Bitmap Image" r:id="rId7" imgW="5952960" imgH="8182080" progId="PBrush">
                  <p:embed/>
                </p:oleObj>
              </mc:Choice>
              <mc:Fallback>
                <p:oleObj name="Bitmap Image" r:id="rId7" imgW="5952960" imgH="818208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6E87B497-17BF-BEF3-8309-2C819EE67C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25542" y="3155986"/>
                        <a:ext cx="2567479" cy="35291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239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77BBD-F517-44B0-ADF3-55D47FE19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04" y="2895599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dirty="0">
                <a:solidFill>
                  <a:schemeClr val="tx2"/>
                </a:solidFill>
              </a:rPr>
              <a:t>텍스트 데이터 수집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7122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464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텍스트 데이터 수집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475140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네이버 뉴스 기사 수집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(Web Scraping)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YouTube API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를 사용한 유튜브 영상 정보 및 댓글 수집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586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14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Web Scraping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475140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뉴스기사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블로그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등 웹 페이지 파일을 그대로 가져오는 방법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구현이 간단한데다 데이터 수집 과정에 제한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하루에 수집가능한 데이터 양 등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이 없다는 장점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정제되지 않은 파일을 다운로드 하므로 유의미한 텍스트를 추출하기 위한 전처리가 필수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또한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b="1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저작권과 관련한 이슈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가 있을 수 있으므로 </a:t>
            </a:r>
            <a:r>
              <a:rPr lang="ko-KR" altLang="en-US" sz="2000" b="1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사전에 확인이 필요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함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!!!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관련 패키지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requests (HTML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파일 다운로드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),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BeautifulSoup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(HTML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분석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4844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198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네이버 뉴스기사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1372802" cy="475140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네이버 뉴스기사는 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HTML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로 저장되어 있으며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웹 브라우저는 이를 사람이 볼 수 있는 형태로 보여줌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506ADBA2-2955-61DE-8FB7-70A6A6F4E3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703283"/>
              </p:ext>
            </p:extLst>
          </p:nvPr>
        </p:nvGraphicFramePr>
        <p:xfrm>
          <a:off x="8527133" y="1499798"/>
          <a:ext cx="3331142" cy="4977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Bitmap Image" r:id="rId3" imgW="5667480" imgH="8467560" progId="PBrush">
                  <p:embed/>
                </p:oleObj>
              </mc:Choice>
              <mc:Fallback>
                <p:oleObj name="Bitmap Image" r:id="rId3" imgW="5667480" imgH="846756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506ADBA2-2955-61DE-8FB7-70A6A6F4E3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27133" y="1499798"/>
                        <a:ext cx="3331142" cy="4977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8F1F59E5-3991-5B7C-2740-262F51994B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606832"/>
              </p:ext>
            </p:extLst>
          </p:nvPr>
        </p:nvGraphicFramePr>
        <p:xfrm>
          <a:off x="757787" y="1813104"/>
          <a:ext cx="5546283" cy="4297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Bitmap Image" r:id="rId5" imgW="7743960" imgH="6000840" progId="PBrush">
                  <p:embed/>
                </p:oleObj>
              </mc:Choice>
              <mc:Fallback>
                <p:oleObj name="Bitmap Image" r:id="rId5" imgW="7743960" imgH="6000840" progId="PBrus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8F1F59E5-3991-5B7C-2740-262F51994B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7787" y="1813104"/>
                        <a:ext cx="5546283" cy="4297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45C61EA3-A451-05CC-194B-CBDC31D9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982" y="3011475"/>
            <a:ext cx="519953" cy="51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8693570-5B44-4FF2-0991-BDB480711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058" y="3442080"/>
            <a:ext cx="521999" cy="51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AA1A963-5CDC-557C-62E7-BEC0D9C5B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495" y="3667208"/>
            <a:ext cx="519953" cy="51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6B73262-5376-7E15-6F4F-EDF09752A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057" y="4062725"/>
            <a:ext cx="521999" cy="52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EB6335B-4401-E707-79C9-5ADB293A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173" y="4268006"/>
            <a:ext cx="678859" cy="67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D5BF355-404F-503A-A6D5-8983A82EA5F4}"/>
              </a:ext>
            </a:extLst>
          </p:cNvPr>
          <p:cNvSpPr/>
          <p:nvPr/>
        </p:nvSpPr>
        <p:spPr>
          <a:xfrm>
            <a:off x="6486469" y="3417805"/>
            <a:ext cx="331842" cy="99544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34E6653-3D93-5B08-41E2-E0BEA5B5AF28}"/>
              </a:ext>
            </a:extLst>
          </p:cNvPr>
          <p:cNvSpPr/>
          <p:nvPr/>
        </p:nvSpPr>
        <p:spPr>
          <a:xfrm>
            <a:off x="8162367" y="3417805"/>
            <a:ext cx="331842" cy="99544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706B3-5E08-7796-DD00-43CFE7582C37}"/>
              </a:ext>
            </a:extLst>
          </p:cNvPr>
          <p:cNvSpPr/>
          <p:nvPr/>
        </p:nvSpPr>
        <p:spPr>
          <a:xfrm>
            <a:off x="3083859" y="3792071"/>
            <a:ext cx="2528047" cy="1968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53A5F3-9C58-34A9-63A6-144D29CDCA05}"/>
              </a:ext>
            </a:extLst>
          </p:cNvPr>
          <p:cNvSpPr/>
          <p:nvPr/>
        </p:nvSpPr>
        <p:spPr>
          <a:xfrm>
            <a:off x="8596696" y="1696745"/>
            <a:ext cx="3170553" cy="4278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EC359F-2A24-92E7-051C-4E7F0874FE1E}"/>
              </a:ext>
            </a:extLst>
          </p:cNvPr>
          <p:cNvSpPr/>
          <p:nvPr/>
        </p:nvSpPr>
        <p:spPr>
          <a:xfrm>
            <a:off x="1578602" y="5683073"/>
            <a:ext cx="4598080" cy="4278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B3BE80-7365-A61D-67B7-2269140840FB}"/>
              </a:ext>
            </a:extLst>
          </p:cNvPr>
          <p:cNvSpPr/>
          <p:nvPr/>
        </p:nvSpPr>
        <p:spPr>
          <a:xfrm>
            <a:off x="8596696" y="5903461"/>
            <a:ext cx="3331142" cy="4278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5C4992D-271C-105F-84CA-6205DF34D7AE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5611906" y="1910690"/>
            <a:ext cx="2984790" cy="19798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EBBDE57-5592-FF39-DB42-CC90EE0F03D4}"/>
              </a:ext>
            </a:extLst>
          </p:cNvPr>
          <p:cNvCxnSpPr>
            <a:cxnSpLocks/>
          </p:cNvCxnSpPr>
          <p:nvPr/>
        </p:nvCxnSpPr>
        <p:spPr>
          <a:xfrm>
            <a:off x="6176682" y="5913051"/>
            <a:ext cx="2419709" cy="2336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3D8E42B-2D48-0E7E-890D-65DF58196546}"/>
              </a:ext>
            </a:extLst>
          </p:cNvPr>
          <p:cNvSpPr txBox="1"/>
          <p:nvPr/>
        </p:nvSpPr>
        <p:spPr>
          <a:xfrm>
            <a:off x="6581175" y="2314639"/>
            <a:ext cx="172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웹 브라우저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크롬</a:t>
            </a:r>
            <a:r>
              <a:rPr lang="en-US" altLang="ko-KR" dirty="0"/>
              <a:t>, </a:t>
            </a:r>
            <a:r>
              <a:rPr lang="ko-KR" altLang="en-US" dirty="0"/>
              <a:t>사파리 등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305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네이버 뉴스기사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확대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aphicFrame>
        <p:nvGraphicFramePr>
          <p:cNvPr id="24" name="개체 23">
            <a:extLst>
              <a:ext uri="{FF2B5EF4-FFF2-40B4-BE49-F238E27FC236}">
                <a16:creationId xmlns:a16="http://schemas.microsoft.com/office/drawing/2014/main" id="{228981CD-50F2-4245-ED27-6D8A7ADD66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620616"/>
              </p:ext>
            </p:extLst>
          </p:nvPr>
        </p:nvGraphicFramePr>
        <p:xfrm>
          <a:off x="507907" y="986758"/>
          <a:ext cx="10604187" cy="1654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3" imgW="8791560" imgH="1371600" progId="PBrush">
                  <p:embed/>
                </p:oleObj>
              </mc:Choice>
              <mc:Fallback>
                <p:oleObj name="Bitmap Image" r:id="rId3" imgW="8791560" imgH="1371600" progId="PBrush">
                  <p:embed/>
                  <p:pic>
                    <p:nvPicPr>
                      <p:cNvPr id="24" name="개체 23">
                        <a:extLst>
                          <a:ext uri="{FF2B5EF4-FFF2-40B4-BE49-F238E27FC236}">
                            <a16:creationId xmlns:a16="http://schemas.microsoft.com/office/drawing/2014/main" id="{228981CD-50F2-4245-ED27-6D8A7ADD66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7907" y="986758"/>
                        <a:ext cx="10604187" cy="16543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CF1A0E64-F4D6-BE3C-A0A5-6A9CC4A297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428682"/>
              </p:ext>
            </p:extLst>
          </p:nvPr>
        </p:nvGraphicFramePr>
        <p:xfrm>
          <a:off x="507907" y="2800166"/>
          <a:ext cx="10563085" cy="1235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Bitmap Image" r:id="rId5" imgW="8791560" imgH="1028880" progId="PBrush">
                  <p:embed/>
                </p:oleObj>
              </mc:Choice>
              <mc:Fallback>
                <p:oleObj name="Bitmap Image" r:id="rId5" imgW="8791560" imgH="1028880" progId="PBrush">
                  <p:embed/>
                  <p:pic>
                    <p:nvPicPr>
                      <p:cNvPr id="25" name="개체 24">
                        <a:extLst>
                          <a:ext uri="{FF2B5EF4-FFF2-40B4-BE49-F238E27FC236}">
                            <a16:creationId xmlns:a16="http://schemas.microsoft.com/office/drawing/2014/main" id="{CF1A0E64-F4D6-BE3C-A0A5-6A9CC4A297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907" y="2800166"/>
                        <a:ext cx="10563085" cy="1235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개체 26">
            <a:extLst>
              <a:ext uri="{FF2B5EF4-FFF2-40B4-BE49-F238E27FC236}">
                <a16:creationId xmlns:a16="http://schemas.microsoft.com/office/drawing/2014/main" id="{29CEE86F-3F11-3623-096F-4533906EA7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545199"/>
              </p:ext>
            </p:extLst>
          </p:nvPr>
        </p:nvGraphicFramePr>
        <p:xfrm>
          <a:off x="1780847" y="4278423"/>
          <a:ext cx="9331247" cy="2278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Bitmap Image" r:id="rId7" imgW="7763040" imgH="1895400" progId="PBrush">
                  <p:embed/>
                </p:oleObj>
              </mc:Choice>
              <mc:Fallback>
                <p:oleObj name="Bitmap Image" r:id="rId7" imgW="7763040" imgH="1895400" progId="PBrush">
                  <p:embed/>
                  <p:pic>
                    <p:nvPicPr>
                      <p:cNvPr id="27" name="개체 26">
                        <a:extLst>
                          <a:ext uri="{FF2B5EF4-FFF2-40B4-BE49-F238E27FC236}">
                            <a16:creationId xmlns:a16="http://schemas.microsoft.com/office/drawing/2014/main" id="{29CEE86F-3F11-3623-096F-4533906EA7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80847" y="4278423"/>
                        <a:ext cx="9331247" cy="22784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450463-6D8C-9F8D-8554-D74EF765B972}"/>
              </a:ext>
            </a:extLst>
          </p:cNvPr>
          <p:cNvSpPr/>
          <p:nvPr/>
        </p:nvSpPr>
        <p:spPr>
          <a:xfrm>
            <a:off x="4948518" y="3263153"/>
            <a:ext cx="4634753" cy="36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2A931E-DF4F-0629-D32E-B3C589349610}"/>
              </a:ext>
            </a:extLst>
          </p:cNvPr>
          <p:cNvSpPr/>
          <p:nvPr/>
        </p:nvSpPr>
        <p:spPr>
          <a:xfrm>
            <a:off x="2169459" y="6243087"/>
            <a:ext cx="8624047" cy="36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015CE0-4EEF-A5A7-8B94-619CFEB61728}"/>
              </a:ext>
            </a:extLst>
          </p:cNvPr>
          <p:cNvSpPr txBox="1"/>
          <p:nvPr/>
        </p:nvSpPr>
        <p:spPr>
          <a:xfrm>
            <a:off x="6333565" y="2899864"/>
            <a:ext cx="186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뉴스기사 제목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892CEF-C9AE-A250-0E23-97C12CDF47A9}"/>
              </a:ext>
            </a:extLst>
          </p:cNvPr>
          <p:cNvSpPr txBox="1"/>
          <p:nvPr/>
        </p:nvSpPr>
        <p:spPr>
          <a:xfrm>
            <a:off x="5401236" y="5873755"/>
            <a:ext cx="186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뉴스기사 본문</a:t>
            </a:r>
          </a:p>
        </p:txBody>
      </p:sp>
    </p:spTree>
    <p:extLst>
      <p:ext uri="{BB962C8B-B14F-4D97-AF65-F5344CB8AC3E}">
        <p14:creationId xmlns:p14="http://schemas.microsoft.com/office/powerpoint/2010/main" val="233630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7671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네이버 뉴스기사 수집 코드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CF29C-AA30-F12B-5EB4-D3D6779334DD}"/>
              </a:ext>
            </a:extLst>
          </p:cNvPr>
          <p:cNvSpPr txBox="1"/>
          <p:nvPr/>
        </p:nvSpPr>
        <p:spPr>
          <a:xfrm>
            <a:off x="5451142" y="889774"/>
            <a:ext cx="275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뉴스기사 </a:t>
            </a:r>
            <a:r>
              <a:rPr lang="en-US" altLang="ko-KR" dirty="0"/>
              <a:t>HTML </a:t>
            </a:r>
            <a:r>
              <a:rPr lang="ko-KR" altLang="en-US" dirty="0"/>
              <a:t>파일</a:t>
            </a: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D48DEEB7-E2B4-FDF1-3745-801F76B93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818770"/>
              </p:ext>
            </p:extLst>
          </p:nvPr>
        </p:nvGraphicFramePr>
        <p:xfrm>
          <a:off x="29353" y="899655"/>
          <a:ext cx="5381625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3" imgW="5381640" imgH="4848120" progId="PBrush">
                  <p:embed/>
                </p:oleObj>
              </mc:Choice>
              <mc:Fallback>
                <p:oleObj name="Bitmap Image" r:id="rId3" imgW="5381640" imgH="484812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D48DEEB7-E2B4-FDF1-3745-801F76B93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53" y="899655"/>
                        <a:ext cx="5381625" cy="484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578120-2752-435F-7078-C6CEFBA9252D}"/>
              </a:ext>
            </a:extLst>
          </p:cNvPr>
          <p:cNvSpPr/>
          <p:nvPr/>
        </p:nvSpPr>
        <p:spPr>
          <a:xfrm>
            <a:off x="156448" y="3372732"/>
            <a:ext cx="3698376" cy="223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5E9E93-A9D9-48EE-2574-6A2614EE7DD8}"/>
              </a:ext>
            </a:extLst>
          </p:cNvPr>
          <p:cNvSpPr/>
          <p:nvPr/>
        </p:nvSpPr>
        <p:spPr>
          <a:xfrm>
            <a:off x="80008" y="4714915"/>
            <a:ext cx="3936180" cy="223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96D91275-30FD-1602-CFE6-0A070A083A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909681"/>
              </p:ext>
            </p:extLst>
          </p:nvPr>
        </p:nvGraphicFramePr>
        <p:xfrm>
          <a:off x="5429213" y="1294709"/>
          <a:ext cx="6742631" cy="5224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Bitmap Image" r:id="rId5" imgW="7743960" imgH="6000840" progId="PBrush">
                  <p:embed/>
                </p:oleObj>
              </mc:Choice>
              <mc:Fallback>
                <p:oleObj name="Bitmap Image" r:id="rId5" imgW="7743960" imgH="6000840" progId="PBrush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96D91275-30FD-1602-CFE6-0A070A083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29213" y="1294709"/>
                        <a:ext cx="6742631" cy="5224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E56A99EA-7CC2-CDF3-AC83-9AB134ACD05F}"/>
              </a:ext>
            </a:extLst>
          </p:cNvPr>
          <p:cNvSpPr/>
          <p:nvPr/>
        </p:nvSpPr>
        <p:spPr>
          <a:xfrm>
            <a:off x="5916706" y="3693459"/>
            <a:ext cx="5342965" cy="223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80B4E0-7C1F-694F-D272-45A9FBAA5F87}"/>
              </a:ext>
            </a:extLst>
          </p:cNvPr>
          <p:cNvSpPr/>
          <p:nvPr/>
        </p:nvSpPr>
        <p:spPr>
          <a:xfrm>
            <a:off x="5710364" y="4724399"/>
            <a:ext cx="6119663" cy="1776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0A458E9-6166-BB1A-8763-51B880077921}"/>
              </a:ext>
            </a:extLst>
          </p:cNvPr>
          <p:cNvCxnSpPr>
            <a:cxnSpLocks/>
            <a:stCxn id="19" idx="3"/>
            <a:endCxn id="9" idx="1"/>
          </p:cNvCxnSpPr>
          <p:nvPr/>
        </p:nvCxnSpPr>
        <p:spPr>
          <a:xfrm>
            <a:off x="3854824" y="3484452"/>
            <a:ext cx="2061882" cy="3207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617CB6-D9EE-A82B-9FF9-4BF14D738537}"/>
              </a:ext>
            </a:extLst>
          </p:cNvPr>
          <p:cNvCxnSpPr>
            <a:cxnSpLocks/>
            <a:stCxn id="21" idx="3"/>
            <a:endCxn id="11" idx="1"/>
          </p:cNvCxnSpPr>
          <p:nvPr/>
        </p:nvCxnSpPr>
        <p:spPr>
          <a:xfrm>
            <a:off x="4016188" y="4826635"/>
            <a:ext cx="1694176" cy="7858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027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코드 실행결과</a:t>
            </a:r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5C802BE9-6F0C-538A-B6F3-AB293FABC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586707"/>
              </p:ext>
            </p:extLst>
          </p:nvPr>
        </p:nvGraphicFramePr>
        <p:xfrm>
          <a:off x="569540" y="1007353"/>
          <a:ext cx="11282450" cy="4532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Bitmap Image" r:id="rId3" imgW="9744120" imgH="3914640" progId="PBrush">
                  <p:embed/>
                </p:oleObj>
              </mc:Choice>
              <mc:Fallback>
                <p:oleObj name="Bitmap Image" r:id="rId3" imgW="9744120" imgH="3914640" progId="PBrush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5C802BE9-6F0C-538A-B6F3-AB293FABC2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9540" y="1007353"/>
                        <a:ext cx="11282450" cy="45328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9215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YouTube Data API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475140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유튜브 검색결과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영상정보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제목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조회수 등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댓글 목록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채널 정보 등을 수집할 수 있음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수집된 데이터는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JSON(JavaScript Object Notation)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포맷으로 저장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사용을 위해서는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Google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개발자 사이트에 어플리케이션을 등록하여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API_KEY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발급 받아야 함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자세한 절차는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Google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개발자 사이트의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YouTube Data API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사이트를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참고</a:t>
            </a:r>
            <a:endParaRPr lang="en-US" altLang="ko-KR" sz="14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무료로 사용하는 경우 하루에 사용가능한 횟수가 정해져 있음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단순 목록 조회의 경우 하루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만회까지 가능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영상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댓글 추가 등의 작업은 그보다 적음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YouTube Data API Quota</a:t>
            </a:r>
            <a:r>
              <a:rPr lang="en-US" altLang="ko-KR" sz="1600" kern="100" dirty="0">
                <a:latin typeface="+mn-ea"/>
                <a:cs typeface="Times New Roman" panose="02020603050405020304" pitchFamily="18" charset="0"/>
              </a:rPr>
              <a:t>(https://developers.google.com/youtube/v3/determine_quota_cost)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542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4682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Google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개발자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YouTube Data API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475140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https://developers.google.com/youtube/v3/getting-started?hl=ko</a:t>
            </a:r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57992644-CA32-750F-9727-8A9FF73FE4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269978"/>
              </p:ext>
            </p:extLst>
          </p:nvPr>
        </p:nvGraphicFramePr>
        <p:xfrm>
          <a:off x="1380181" y="1585581"/>
          <a:ext cx="9431331" cy="4837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Bitmap Image" r:id="rId3" imgW="15173280" imgH="7781760" progId="PBrush">
                  <p:embed/>
                </p:oleObj>
              </mc:Choice>
              <mc:Fallback>
                <p:oleObj name="Bitmap Image" r:id="rId3" imgW="15173280" imgH="778176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57992644-CA32-750F-9727-8A9FF73FE4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0181" y="1585581"/>
                        <a:ext cx="9431331" cy="4837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694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차례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6"/>
            <a:ext cx="10321403" cy="5387257"/>
          </a:xfrm>
        </p:spPr>
        <p:txBody>
          <a:bodyPr anchor="t">
            <a:normAutofit lnSpcReduction="10000"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Day 1 (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혁신기획팀 한승욱 과장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텍스트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데이터 개요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데이터 수집 및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전처리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기초적인 텍스트 분석 기술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Day 2 (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디지털신기술반 김태완 과장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워드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임베딩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및 딥러닝 기초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주요 분석기법 이해 및 실습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Day 3 (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디지털신기술반 김태완 과장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트랜스포머 기반 언어모형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사전훈련된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언어모형의 활용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476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5071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한국은행 관련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YouTube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영상 목록 수집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2" y="1053297"/>
            <a:ext cx="2434990" cy="614137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코드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32B4015E-60BA-7E64-FA5E-E2D89B1115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702322"/>
              </p:ext>
            </p:extLst>
          </p:nvPr>
        </p:nvGraphicFramePr>
        <p:xfrm>
          <a:off x="815787" y="1474651"/>
          <a:ext cx="4928787" cy="512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Bitmap Image" r:id="rId3" imgW="5715000" imgH="5943600" progId="PBrush">
                  <p:embed/>
                </p:oleObj>
              </mc:Choice>
              <mc:Fallback>
                <p:oleObj name="Bitmap Image" r:id="rId3" imgW="5715000" imgH="594360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32B4015E-60BA-7E64-FA5E-E2D89B1115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5787" y="1474651"/>
                        <a:ext cx="4928787" cy="5125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28BB-2AD3-8343-F587-7012A4D0F72F}"/>
              </a:ext>
            </a:extLst>
          </p:cNvPr>
          <p:cNvSpPr txBox="1">
            <a:spLocks/>
          </p:cNvSpPr>
          <p:nvPr/>
        </p:nvSpPr>
        <p:spPr>
          <a:xfrm>
            <a:off x="6135609" y="1053297"/>
            <a:ext cx="2434990" cy="6141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Pretendard" panose="02000503000000020004" pitchFamily="50" charset="-127"/>
              <a:buChar char="-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수집결과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(JSON)</a:t>
            </a:r>
          </a:p>
        </p:txBody>
      </p:sp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145F8FC8-9C1F-5F04-9747-927DA8577C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110788"/>
              </p:ext>
            </p:extLst>
          </p:nvPr>
        </p:nvGraphicFramePr>
        <p:xfrm>
          <a:off x="6408190" y="1492581"/>
          <a:ext cx="5296221" cy="5252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Bitmap Image" r:id="rId5" imgW="5743440" imgH="5695920" progId="PBrush">
                  <p:embed/>
                </p:oleObj>
              </mc:Choice>
              <mc:Fallback>
                <p:oleObj name="Bitmap Image" r:id="rId5" imgW="5743440" imgH="5695920" progId="PBrush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145F8FC8-9C1F-5F04-9747-927DA8577C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08190" y="1492581"/>
                        <a:ext cx="5296221" cy="5252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47E217-F860-FE48-022E-E7D11F20177A}"/>
              </a:ext>
            </a:extLst>
          </p:cNvPr>
          <p:cNvSpPr/>
          <p:nvPr/>
        </p:nvSpPr>
        <p:spPr>
          <a:xfrm>
            <a:off x="6606988" y="3290047"/>
            <a:ext cx="5226424" cy="4043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2B85CE-9E88-99FF-DF6D-93DED27D8E36}"/>
              </a:ext>
            </a:extLst>
          </p:cNvPr>
          <p:cNvSpPr/>
          <p:nvPr/>
        </p:nvSpPr>
        <p:spPr>
          <a:xfrm>
            <a:off x="6673295" y="5008501"/>
            <a:ext cx="1520446" cy="221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C2994E-EBFE-3509-F7CD-3C50682F6694}"/>
              </a:ext>
            </a:extLst>
          </p:cNvPr>
          <p:cNvSpPr/>
          <p:nvPr/>
        </p:nvSpPr>
        <p:spPr>
          <a:xfrm>
            <a:off x="6673295" y="5325255"/>
            <a:ext cx="2461740" cy="221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0C4FB6-25F4-2F6E-DEE1-02489A25BF86}"/>
              </a:ext>
            </a:extLst>
          </p:cNvPr>
          <p:cNvSpPr txBox="1"/>
          <p:nvPr/>
        </p:nvSpPr>
        <p:spPr>
          <a:xfrm>
            <a:off x="10323659" y="29207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영상제목 및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23C703-97F8-14C4-89CE-24B49CC2F585}"/>
              </a:ext>
            </a:extLst>
          </p:cNvPr>
          <p:cNvSpPr txBox="1"/>
          <p:nvPr/>
        </p:nvSpPr>
        <p:spPr>
          <a:xfrm>
            <a:off x="8227852" y="478850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채널명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C2358C-50BD-F3F8-92A2-A5115D756BD3}"/>
              </a:ext>
            </a:extLst>
          </p:cNvPr>
          <p:cNvSpPr txBox="1"/>
          <p:nvPr/>
        </p:nvSpPr>
        <p:spPr>
          <a:xfrm>
            <a:off x="9099003" y="511346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영상 게시일시</a:t>
            </a:r>
          </a:p>
        </p:txBody>
      </p:sp>
    </p:spTree>
    <p:extLst>
      <p:ext uri="{BB962C8B-B14F-4D97-AF65-F5344CB8AC3E}">
        <p14:creationId xmlns:p14="http://schemas.microsoft.com/office/powerpoint/2010/main" val="3313994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5071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YouTube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영상의 댓글 수집 코드</a:t>
            </a: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D6D21FE5-F8E6-202C-55F3-9F60565F9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933612"/>
              </p:ext>
            </p:extLst>
          </p:nvPr>
        </p:nvGraphicFramePr>
        <p:xfrm>
          <a:off x="424750" y="5236103"/>
          <a:ext cx="7742097" cy="1531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Bitmap Image" r:id="rId3" imgW="7172280" imgH="1419120" progId="PBrush">
                  <p:embed/>
                </p:oleObj>
              </mc:Choice>
              <mc:Fallback>
                <p:oleObj name="Bitmap Image" r:id="rId3" imgW="7172280" imgH="1419120" progId="PBrush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D6D21FE5-F8E6-202C-55F3-9F60565F9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4750" y="5236103"/>
                        <a:ext cx="7742097" cy="1531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0F5BDFD2-305F-C7E7-F157-E4EAD01904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457488"/>
              </p:ext>
            </p:extLst>
          </p:nvPr>
        </p:nvGraphicFramePr>
        <p:xfrm>
          <a:off x="423758" y="826574"/>
          <a:ext cx="7608618" cy="4325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Bitmap Image" r:id="rId5" imgW="7020000" imgH="3990960" progId="PBrush">
                  <p:embed/>
                </p:oleObj>
              </mc:Choice>
              <mc:Fallback>
                <p:oleObj name="Bitmap Image" r:id="rId5" imgW="7020000" imgH="399096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0F5BDFD2-305F-C7E7-F157-E4EAD01904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758" y="826574"/>
                        <a:ext cx="7608618" cy="4325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732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5071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YouTube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영상의 댓글 수집 결과</a:t>
            </a: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53E78BAD-D9F0-7B14-A1B1-4324335819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597185"/>
              </p:ext>
            </p:extLst>
          </p:nvPr>
        </p:nvGraphicFramePr>
        <p:xfrm>
          <a:off x="575142" y="1038225"/>
          <a:ext cx="10987767" cy="3040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Bitmap Image" r:id="rId3" imgW="8639280" imgH="2390760" progId="PBrush">
                  <p:embed/>
                </p:oleObj>
              </mc:Choice>
              <mc:Fallback>
                <p:oleObj name="Bitmap Image" r:id="rId3" imgW="8639280" imgH="239076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53E78BAD-D9F0-7B14-A1B1-4324335819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142" y="1038225"/>
                        <a:ext cx="10987767" cy="3040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8480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77BBD-F517-44B0-ADF3-55D47FE19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04" y="2895599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dirty="0">
                <a:solidFill>
                  <a:schemeClr val="tx2"/>
                </a:solidFill>
              </a:rPr>
              <a:t>텍스트 </a:t>
            </a:r>
            <a:r>
              <a:rPr lang="ko-KR" altLang="en-US" sz="3600" dirty="0" err="1">
                <a:solidFill>
                  <a:schemeClr val="tx2"/>
                </a:solidFill>
              </a:rPr>
              <a:t>전처리</a:t>
            </a:r>
            <a:endParaRPr lang="ko-KR" altLang="en-US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1350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전처리가 왜 필요한가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?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7D520070-D8D7-476E-8E07-14656E46F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912848"/>
            <a:ext cx="10321403" cy="5425197"/>
          </a:xfrm>
        </p:spPr>
        <p:txBody>
          <a:bodyPr anchor="t">
            <a:normAutofit/>
          </a:bodyPr>
          <a:lstStyle/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텍스트의 대부분은 분석에 불필요한 내용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의미를 파악하는데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도움이 되는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 특성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(feature)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을 추출하는 과정이 필요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전처리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관련 용어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토큰화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(tokenization), N-grams</a:t>
            </a: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형태소 분석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(morpheme analyzing)</a:t>
            </a: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품사태깅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(Part-of-speech tagging)</a:t>
            </a: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불용어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stopwords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어간 추출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(stemming)</a:t>
            </a: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표제어 추출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(lemmatization)</a:t>
            </a: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정규표현식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(regular expression)</a:t>
            </a:r>
          </a:p>
        </p:txBody>
      </p:sp>
    </p:spTree>
    <p:extLst>
      <p:ext uri="{BB962C8B-B14F-4D97-AF65-F5344CB8AC3E}">
        <p14:creationId xmlns:p14="http://schemas.microsoft.com/office/powerpoint/2010/main" val="4259576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92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토큰화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(tokenization)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3027734-7FC7-6B51-ED3A-B2E06375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912848"/>
            <a:ext cx="10321403" cy="5425197"/>
          </a:xfrm>
        </p:spPr>
        <p:txBody>
          <a:bodyPr anchor="t">
            <a:normAutofit/>
          </a:bodyPr>
          <a:lstStyle/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문장에서 단어를 식별하는 과정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가장 간단한 방법으로는 공백단위로 분리하는 방법이 있음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텍스트 데이터 분석은 재미있다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텍스트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데이터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분석은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재미있다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. )</a:t>
            </a: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영어의 경우 공백단위로 분리하는 것이 효과적이지만 한글은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그렇지 않음 → 형태소 분석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: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기준금리의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기준금리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 +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의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로 분석하는 것이 의미상 자연스러움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N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개의 단어를 연결한 것이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N-gram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으로 합성어를 정확하게 분석하는 것이 가능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: “KOSPI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지수가 연일 하락하고 있다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bi-gram(N=2), tri-gram(N=3)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으로 표현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   bi-gram : ( KOSPI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연일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연일 하락하고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하락하고 있다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   tri-gram : ( KOSPI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지수가 연일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지수가 연일 하락하고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연일 하락하고 있다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2545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형태소 분석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품사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태깅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FDADE4A-780B-47E6-9C8D-6C4D8A2BC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5251"/>
            <a:ext cx="11112825" cy="5689309"/>
          </a:xfrm>
        </p:spPr>
        <p:txBody>
          <a:bodyPr anchor="t">
            <a:normAutofit fontScale="925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형태소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形態素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morpheme)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의미를 가지는 요소로서는 더 이상 분석할 수 없는 가장 작은 말의 단위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(Oxford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Languages)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한나가 책을 보았다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.”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한나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책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을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보았다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“, “.”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한국어에 특화된 다양한 형태소 분석기가 존재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Hannanum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Kkma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Okt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Komoran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Mecab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이 대표적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단어를 미리 정의한 사전을 사용하여 형태소를 분석 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사전에 없는 단어가 나오는 경우 분석 정확도가 떨어짐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(OOV: Out-Of-Vocabulary)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KoNKPy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패키지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*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로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에서 사용 가능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Mecab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을 윈도우에서 사용하기 위해서는 별도 작업이 필요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600" kern="100" dirty="0">
                <a:latin typeface="+mn-ea"/>
                <a:cs typeface="Times New Roman" panose="02020603050405020304" pitchFamily="18" charset="0"/>
              </a:rPr>
              <a:t>       * https://konlpy.org/ko/v0.6.0/morph/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품사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태깅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(Part-of-speech Tagging)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은 형태소의 종류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명사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동사 등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분류하는 작업을 의미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대출 금리가 무섭게 오른다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대출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/NNG,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금리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/NNG,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/JKS,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무섭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/VA,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게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/ECD,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오르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/VV,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ㄴ다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/EFN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일반적으로 형태소 분석기는 품사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태깅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기능도 제공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533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4280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형태소 분석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품사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태깅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예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</a:t>
            </a:r>
            <a:r>
              <a:rPr lang="en-US" altLang="ko-KR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kkma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F305992-B337-0841-B226-59314FED26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739343"/>
              </p:ext>
            </p:extLst>
          </p:nvPr>
        </p:nvGraphicFramePr>
        <p:xfrm>
          <a:off x="631754" y="1086090"/>
          <a:ext cx="10873468" cy="4642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Bitmap Image" r:id="rId3" imgW="9191520" imgH="3924360" progId="PBrush">
                  <p:embed/>
                </p:oleObj>
              </mc:Choice>
              <mc:Fallback>
                <p:oleObj name="Bitmap Image" r:id="rId3" imgW="9191520" imgH="392436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6F305992-B337-0841-B226-59314FED26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1754" y="1086090"/>
                        <a:ext cx="10873468" cy="4642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9398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4" y="214055"/>
            <a:ext cx="631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불용어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제거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어간추출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표제어추출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FDADE4A-780B-47E6-9C8D-6C4D8A2BC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5252"/>
            <a:ext cx="10657777" cy="5618693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주로 영문 텍스트를 분석하는데 사용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불용어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stopwords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문장의 의미를 파악하는데 불필요한 단어를 의미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is, a)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 The S&amp;P 500 plummeted 2.1% to a fresh 2022 low.</a:t>
            </a: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    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(S&amp;P, 500, plummeted,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2.1%,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fresh,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2022,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low)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어간추출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(stemming)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단어의 접사 등을 제거하고 어간을 분리해 내는 작업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어간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(stem)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단어의 줄기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watching,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watched, watcher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의 어간은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watch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표제어추출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(lemmatization)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변형된 단어를 기준이 되는 단어의 원형으로 되돌리는 기법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‘is’, ‘was’, ‘are’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의 표제어는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‘be’</a:t>
            </a:r>
          </a:p>
        </p:txBody>
      </p:sp>
    </p:spTree>
    <p:extLst>
      <p:ext uri="{BB962C8B-B14F-4D97-AF65-F5344CB8AC3E}">
        <p14:creationId xmlns:p14="http://schemas.microsoft.com/office/powerpoint/2010/main" val="4125548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4" y="214055"/>
            <a:ext cx="521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불용어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제거</a:t>
            </a:r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1DE13965-FE24-2A52-298B-147C433E4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060867"/>
              </p:ext>
            </p:extLst>
          </p:nvPr>
        </p:nvGraphicFramePr>
        <p:xfrm>
          <a:off x="424751" y="956733"/>
          <a:ext cx="11162136" cy="341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Bitmap Image" r:id="rId3" imgW="12620520" imgH="3857760" progId="PBrush">
                  <p:embed/>
                </p:oleObj>
              </mc:Choice>
              <mc:Fallback>
                <p:oleObj name="Bitmap Image" r:id="rId3" imgW="12620520" imgH="385776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1DE13965-FE24-2A52-298B-147C433E4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4751" y="956733"/>
                        <a:ext cx="11162136" cy="341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7286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77BBD-F517-44B0-ADF3-55D47FE19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04" y="2895599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dirty="0">
                <a:solidFill>
                  <a:schemeClr val="tx2"/>
                </a:solidFill>
              </a:rPr>
              <a:t>텍스트 데이터 개요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236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4" y="214055"/>
            <a:ext cx="521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어간 추출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표제어 추출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69349B9-8037-C3A4-BAF1-FA73DD8C3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5252"/>
            <a:ext cx="10657777" cy="4512061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latin typeface="+mn-ea"/>
                <a:cs typeface="Times New Roman" panose="02020603050405020304" pitchFamily="18" charset="0"/>
              </a:rPr>
              <a:t>어간 추출</a:t>
            </a: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latin typeface="+mn-ea"/>
                <a:cs typeface="Times New Roman" panose="02020603050405020304" pitchFamily="18" charset="0"/>
              </a:rPr>
              <a:t>표제어 추출</a:t>
            </a: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3B42A91A-90E1-80F8-B3A9-C916608FB6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885266"/>
              </p:ext>
            </p:extLst>
          </p:nvPr>
        </p:nvGraphicFramePr>
        <p:xfrm>
          <a:off x="733606" y="1435526"/>
          <a:ext cx="6024361" cy="2668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Bitmap Image" r:id="rId3" imgW="6343560" imgH="2809800" progId="PBrush">
                  <p:embed/>
                </p:oleObj>
              </mc:Choice>
              <mc:Fallback>
                <p:oleObj name="Bitmap Image" r:id="rId3" imgW="6343560" imgH="2809800" progId="PBrush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3B42A91A-90E1-80F8-B3A9-C916608FB6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3606" y="1435526"/>
                        <a:ext cx="6024361" cy="2668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DC5E2BC4-DCC1-5320-725B-FB1FBD4FA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414781"/>
              </p:ext>
            </p:extLst>
          </p:nvPr>
        </p:nvGraphicFramePr>
        <p:xfrm>
          <a:off x="733606" y="4627676"/>
          <a:ext cx="6400800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Bitmap Image" r:id="rId5" imgW="6400800" imgH="1819440" progId="PBrush">
                  <p:embed/>
                </p:oleObj>
              </mc:Choice>
              <mc:Fallback>
                <p:oleObj name="Bitmap Image" r:id="rId5" imgW="6400800" imgH="1819440" progId="PBrush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DC5E2BC4-DCC1-5320-725B-FB1FBD4FA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3606" y="4627676"/>
                        <a:ext cx="6400800" cy="181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5807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4419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정규표현식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(Regular Expression)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FDADE4A-780B-47E6-9C8D-6C4D8A2BC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5252"/>
            <a:ext cx="10657777" cy="4512061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특정한 규칙을 가진 문자열의 집합을 표현하는 데 사용하는 형식 언어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특정한 패턴을 가진 문자열을 검색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삭제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수정하는데 유용함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전화번호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주민번호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HTML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태그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등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정규표현식 작성을 위한 특수문자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자세한 내용은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  <a:hlinkClick r:id="rId2"/>
              </a:rPr>
              <a:t>https://docs.python.org/3/library/re.html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참조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404E13C-C6AD-85B6-6FD7-B89D51014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580146"/>
              </p:ext>
            </p:extLst>
          </p:nvPr>
        </p:nvGraphicFramePr>
        <p:xfrm>
          <a:off x="881376" y="3666400"/>
          <a:ext cx="10548624" cy="27283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55000">
                  <a:extLst>
                    <a:ext uri="{9D8B030D-6E8A-4147-A177-3AD203B41FA5}">
                      <a16:colId xmlns:a16="http://schemas.microsoft.com/office/drawing/2014/main" val="1588827836"/>
                    </a:ext>
                  </a:extLst>
                </a:gridCol>
                <a:gridCol w="4219312">
                  <a:extLst>
                    <a:ext uri="{9D8B030D-6E8A-4147-A177-3AD203B41FA5}">
                      <a16:colId xmlns:a16="http://schemas.microsoft.com/office/drawing/2014/main" val="2722001941"/>
                    </a:ext>
                  </a:extLst>
                </a:gridCol>
                <a:gridCol w="989183">
                  <a:extLst>
                    <a:ext uri="{9D8B030D-6E8A-4147-A177-3AD203B41FA5}">
                      <a16:colId xmlns:a16="http://schemas.microsoft.com/office/drawing/2014/main" val="3502639218"/>
                    </a:ext>
                  </a:extLst>
                </a:gridCol>
                <a:gridCol w="4285129">
                  <a:extLst>
                    <a:ext uri="{9D8B030D-6E8A-4147-A177-3AD203B41FA5}">
                      <a16:colId xmlns:a16="http://schemas.microsoft.com/office/drawing/2014/main" val="180758858"/>
                    </a:ext>
                  </a:extLst>
                </a:gridCol>
              </a:tblGrid>
              <a:tr h="389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특수문자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특수문자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47246"/>
                  </a:ext>
                </a:extLst>
              </a:tr>
              <a:tr h="389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줄바꿈</a:t>
                      </a:r>
                      <a:r>
                        <a:rPr lang="ko-KR" altLang="en-US" dirty="0"/>
                        <a:t> 문자</a:t>
                      </a:r>
                      <a:r>
                        <a:rPr lang="en-US" altLang="ko-KR" dirty="0"/>
                        <a:t>(\n)</a:t>
                      </a:r>
                      <a:r>
                        <a:rPr lang="ko-KR" altLang="en-US" dirty="0"/>
                        <a:t>를 제외한 모든 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{m}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m</a:t>
                      </a:r>
                      <a:r>
                        <a:rPr lang="ko-KR" altLang="en-US" dirty="0"/>
                        <a:t>회 문자열이 반복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59874"/>
                  </a:ext>
                </a:extLst>
              </a:tr>
              <a:tr h="389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^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문자열의 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{m, n}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최소 </a:t>
                      </a:r>
                      <a:r>
                        <a:rPr lang="en-US" altLang="ko-KR" dirty="0"/>
                        <a:t>m</a:t>
                      </a:r>
                      <a:r>
                        <a:rPr lang="ko-KR" altLang="en-US" dirty="0"/>
                        <a:t>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최대 </a:t>
                      </a:r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회 문자열이 반복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311736"/>
                  </a:ext>
                </a:extLst>
              </a:tr>
              <a:tr h="389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$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문자열의 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{,n}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최대 </a:t>
                      </a:r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회 문자열이 반복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39438"/>
                  </a:ext>
                </a:extLst>
              </a:tr>
              <a:tr h="389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*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번 이상 반복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\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특수문자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줄바꿈</a:t>
                      </a:r>
                      <a:r>
                        <a:rPr lang="ko-KR" altLang="en-US" dirty="0"/>
                        <a:t> 문자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 err="1"/>
                        <a:t>표현시</a:t>
                      </a:r>
                      <a:r>
                        <a:rPr lang="ko-KR" altLang="en-US" dirty="0"/>
                        <a:t>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716668"/>
                  </a:ext>
                </a:extLst>
              </a:tr>
              <a:tr h="389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+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번 이상 반복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[…]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문자집합을 정의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436026"/>
                  </a:ext>
                </a:extLst>
              </a:tr>
              <a:tr h="389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문자가 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번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또는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번만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|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OR</a:t>
                      </a:r>
                      <a:r>
                        <a:rPr lang="ko-KR" altLang="en-US" dirty="0"/>
                        <a:t>에 해당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A|B </a:t>
                      </a:r>
                      <a:r>
                        <a:rPr lang="ko-KR" altLang="en-US" dirty="0"/>
                        <a:t>는 </a:t>
                      </a:r>
                      <a:r>
                        <a:rPr lang="en-US" altLang="ko-KR" dirty="0"/>
                        <a:t>A </a:t>
                      </a:r>
                      <a:r>
                        <a:rPr lang="ko-KR" altLang="en-US" dirty="0"/>
                        <a:t>또는 </a:t>
                      </a:r>
                      <a:r>
                        <a:rPr lang="en-US" altLang="ko-KR" dirty="0"/>
                        <a:t>B</a:t>
                      </a:r>
                      <a:r>
                        <a:rPr lang="ko-KR" altLang="en-US" dirty="0"/>
                        <a:t>를 의미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926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904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정규표현식 사용 예시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105994C-E8CD-7955-64B7-02878AAF95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6000502"/>
              </p:ext>
            </p:extLst>
          </p:nvPr>
        </p:nvGraphicFramePr>
        <p:xfrm>
          <a:off x="838047" y="4216852"/>
          <a:ext cx="10515600" cy="225798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21541">
                  <a:extLst>
                    <a:ext uri="{9D8B030D-6E8A-4147-A177-3AD203B41FA5}">
                      <a16:colId xmlns:a16="http://schemas.microsoft.com/office/drawing/2014/main" val="1956712653"/>
                    </a:ext>
                  </a:extLst>
                </a:gridCol>
                <a:gridCol w="2205318">
                  <a:extLst>
                    <a:ext uri="{9D8B030D-6E8A-4147-A177-3AD203B41FA5}">
                      <a16:colId xmlns:a16="http://schemas.microsoft.com/office/drawing/2014/main" val="868628381"/>
                    </a:ext>
                  </a:extLst>
                </a:gridCol>
                <a:gridCol w="6288741">
                  <a:extLst>
                    <a:ext uri="{9D8B030D-6E8A-4147-A177-3AD203B41FA5}">
                      <a16:colId xmlns:a16="http://schemas.microsoft.com/office/drawing/2014/main" val="1058748872"/>
                    </a:ext>
                  </a:extLst>
                </a:gridCol>
              </a:tblGrid>
              <a:tr h="4515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정규표현식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253586"/>
                  </a:ext>
                </a:extLst>
              </a:tr>
              <a:tr h="4515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이메일 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hlinkClick r:id="rId2"/>
                        </a:rPr>
                        <a:t>mail@naver.com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[a-zA-Z0-9._]+@[a-zA-Z0-9.-]+\.[a-</a:t>
                      </a:r>
                      <a:r>
                        <a:rPr lang="en-US" altLang="ko-KR" dirty="0" err="1"/>
                        <a:t>zA</a:t>
                      </a:r>
                      <a:r>
                        <a:rPr lang="en-US" altLang="ko-KR" dirty="0"/>
                        <a:t>-Z]{2,4}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254080"/>
                  </a:ext>
                </a:extLst>
              </a:tr>
              <a:tr h="4515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휴대폰번호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010-1234-5678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01[0|1|6|7|8|9]-\d{3,4}-\d{4}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4134017"/>
                  </a:ext>
                </a:extLst>
              </a:tr>
              <a:tr h="4515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우편번호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123-456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\d{3}-\d{3}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560949"/>
                  </a:ext>
                </a:extLst>
              </a:tr>
              <a:tr h="4515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주민등록번호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121212-1234567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\d{6}-(1|2|3|4)\d{6}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2245371"/>
                  </a:ext>
                </a:extLst>
              </a:tr>
            </a:tbl>
          </a:graphicData>
        </a:graphic>
      </p:graphicFrame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F54C454-D402-2283-67AF-0BE2FA1E5244}"/>
              </a:ext>
            </a:extLst>
          </p:cNvPr>
          <p:cNvSpPr txBox="1">
            <a:spLocks/>
          </p:cNvSpPr>
          <p:nvPr/>
        </p:nvSpPr>
        <p:spPr>
          <a:xfrm>
            <a:off x="424751" y="1025252"/>
            <a:ext cx="10657777" cy="4512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Pretendard" panose="02000503000000020004" pitchFamily="50" charset="-127"/>
              <a:buChar char="-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간단한 사용 예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자주 사용되는 정규표현식</a:t>
            </a: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19" name="표 6">
            <a:extLst>
              <a:ext uri="{FF2B5EF4-FFF2-40B4-BE49-F238E27FC236}">
                <a16:creationId xmlns:a16="http://schemas.microsoft.com/office/drawing/2014/main" id="{5A749118-E5C1-89E9-623A-E147987CC0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3569484"/>
              </p:ext>
            </p:extLst>
          </p:nvPr>
        </p:nvGraphicFramePr>
        <p:xfrm>
          <a:off x="838047" y="1492061"/>
          <a:ext cx="10906804" cy="210278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31412">
                  <a:extLst>
                    <a:ext uri="{9D8B030D-6E8A-4147-A177-3AD203B41FA5}">
                      <a16:colId xmlns:a16="http://schemas.microsoft.com/office/drawing/2014/main" val="1956712653"/>
                    </a:ext>
                  </a:extLst>
                </a:gridCol>
                <a:gridCol w="3307976">
                  <a:extLst>
                    <a:ext uri="{9D8B030D-6E8A-4147-A177-3AD203B41FA5}">
                      <a16:colId xmlns:a16="http://schemas.microsoft.com/office/drawing/2014/main" val="868628381"/>
                    </a:ext>
                  </a:extLst>
                </a:gridCol>
                <a:gridCol w="1766047">
                  <a:extLst>
                    <a:ext uri="{9D8B030D-6E8A-4147-A177-3AD203B41FA5}">
                      <a16:colId xmlns:a16="http://schemas.microsoft.com/office/drawing/2014/main" val="1718548543"/>
                    </a:ext>
                  </a:extLst>
                </a:gridCol>
                <a:gridCol w="4501369">
                  <a:extLst>
                    <a:ext uri="{9D8B030D-6E8A-4147-A177-3AD203B41FA5}">
                      <a16:colId xmlns:a16="http://schemas.microsoft.com/office/drawing/2014/main" val="363578531"/>
                    </a:ext>
                  </a:extLst>
                </a:gridCol>
              </a:tblGrid>
              <a:tr h="4205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정규표현식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정규표현식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253586"/>
                  </a:ext>
                </a:extLst>
              </a:tr>
              <a:tr h="4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ABC*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AB, ABC, ABCCC </a:t>
                      </a:r>
                      <a:r>
                        <a:rPr lang="ko-KR" altLang="en-US" dirty="0"/>
                        <a:t>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[0-9], \d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숫자 </a:t>
                      </a:r>
                      <a:r>
                        <a:rPr lang="en-US" altLang="ko-KR" dirty="0"/>
                        <a:t>0~9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254080"/>
                  </a:ext>
                </a:extLst>
              </a:tr>
              <a:tr h="4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ABC{2, 5}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ABCC, ABCCC, ABCCCCC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[^0-9], ^\d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숫자가 아닌 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4134017"/>
                  </a:ext>
                </a:extLst>
              </a:tr>
              <a:tr h="4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[AB]+C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ABC, ABABC, ABABABC </a:t>
                      </a:r>
                      <a:r>
                        <a:rPr lang="ko-KR" altLang="en-US" dirty="0"/>
                        <a:t>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공백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탭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줄바꿈</a:t>
                      </a:r>
                      <a:r>
                        <a:rPr lang="ko-KR" altLang="en-US" dirty="0"/>
                        <a:t> 문자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560949"/>
                  </a:ext>
                </a:extLst>
              </a:tr>
              <a:tr h="4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A(B|C)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AB, AC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줄바꿈</a:t>
                      </a:r>
                      <a:r>
                        <a:rPr lang="ko-KR" altLang="en-US" dirty="0"/>
                        <a:t> 문자를 제외한 모든 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2245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951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945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정규표현식 사용한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전처리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코드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BB08145-6232-F8FC-4F22-9DE2E0717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5253"/>
            <a:ext cx="10657777" cy="579430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의 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re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패키지는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search(),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findall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()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함수로 정규표현식을 사용한 검색기능을 제공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D40A742E-5562-3237-3200-1628DA379C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200024"/>
              </p:ext>
            </p:extLst>
          </p:nvPr>
        </p:nvGraphicFramePr>
        <p:xfrm>
          <a:off x="765722" y="5298068"/>
          <a:ext cx="4900420" cy="1497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Bitmap Image" r:id="rId3" imgW="4457880" imgH="1362240" progId="PBrush">
                  <p:embed/>
                </p:oleObj>
              </mc:Choice>
              <mc:Fallback>
                <p:oleObj name="Bitmap Image" r:id="rId3" imgW="4457880" imgH="136224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D40A742E-5562-3237-3200-1628DA379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5722" y="5298068"/>
                        <a:ext cx="4900420" cy="1497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DCC3F82-392F-D0CD-3ED1-06FF3C5637D3}"/>
              </a:ext>
            </a:extLst>
          </p:cNvPr>
          <p:cNvSpPr txBox="1"/>
          <p:nvPr/>
        </p:nvSpPr>
        <p:spPr>
          <a:xfrm>
            <a:off x="765721" y="1512396"/>
            <a:ext cx="415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휴대전화번호</a:t>
            </a:r>
            <a:r>
              <a:rPr lang="en-US" altLang="ko-KR" dirty="0"/>
              <a:t>, </a:t>
            </a:r>
            <a:r>
              <a:rPr lang="ko-KR" altLang="en-US" dirty="0"/>
              <a:t>이메일 주소  추출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64DC22-D2AB-C16E-2532-40E62D77138D}"/>
              </a:ext>
            </a:extLst>
          </p:cNvPr>
          <p:cNvSpPr txBox="1"/>
          <p:nvPr/>
        </p:nvSpPr>
        <p:spPr>
          <a:xfrm>
            <a:off x="765722" y="4854553"/>
            <a:ext cx="213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공백 중복 제거</a:t>
            </a:r>
          </a:p>
        </p:txBody>
      </p:sp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E232F51B-60AE-337F-C4DB-B9972F9AA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789827"/>
              </p:ext>
            </p:extLst>
          </p:nvPr>
        </p:nvGraphicFramePr>
        <p:xfrm>
          <a:off x="765722" y="1896036"/>
          <a:ext cx="5379621" cy="1456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Bitmap Image" r:id="rId5" imgW="4924440" imgH="1333440" progId="PBrush">
                  <p:embed/>
                </p:oleObj>
              </mc:Choice>
              <mc:Fallback>
                <p:oleObj name="Bitmap Image" r:id="rId5" imgW="4924440" imgH="1333440" progId="PBrush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E232F51B-60AE-337F-C4DB-B9972F9AA0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5722" y="1896036"/>
                        <a:ext cx="5379621" cy="1456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403E605F-D2A3-679F-1278-7D952B170C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703095"/>
              </p:ext>
            </p:extLst>
          </p:nvPr>
        </p:nvGraphicFramePr>
        <p:xfrm>
          <a:off x="6478784" y="1891028"/>
          <a:ext cx="5175334" cy="1929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Bitmap Image" r:id="rId7" imgW="4267080" imgH="1590840" progId="PBrush">
                  <p:embed/>
                </p:oleObj>
              </mc:Choice>
              <mc:Fallback>
                <p:oleObj name="Bitmap Image" r:id="rId7" imgW="4267080" imgH="1590840" progId="PBrush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403E605F-D2A3-679F-1278-7D952B170C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78784" y="1891028"/>
                        <a:ext cx="5175334" cy="1929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92DD2CF7-7CDB-CCAA-5733-60D0771F0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188840"/>
              </p:ext>
            </p:extLst>
          </p:nvPr>
        </p:nvGraphicFramePr>
        <p:xfrm>
          <a:off x="6439934" y="4464494"/>
          <a:ext cx="4975858" cy="1743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Bitmap Image" r:id="rId9" imgW="4295880" imgH="1504800" progId="PBrush">
                  <p:embed/>
                </p:oleObj>
              </mc:Choice>
              <mc:Fallback>
                <p:oleObj name="Bitmap Image" r:id="rId9" imgW="4295880" imgH="1504800" progId="PBrush">
                  <p:embed/>
                  <p:pic>
                    <p:nvPicPr>
                      <p:cNvPr id="22" name="개체 21">
                        <a:extLst>
                          <a:ext uri="{FF2B5EF4-FFF2-40B4-BE49-F238E27FC236}">
                            <a16:creationId xmlns:a16="http://schemas.microsoft.com/office/drawing/2014/main" id="{92DD2CF7-7CDB-CCAA-5733-60D0771F09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39934" y="4464494"/>
                        <a:ext cx="4975858" cy="1743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5B0AEE2-1F02-BC6C-3FC3-17509D677824}"/>
              </a:ext>
            </a:extLst>
          </p:cNvPr>
          <p:cNvSpPr txBox="1"/>
          <p:nvPr/>
        </p:nvSpPr>
        <p:spPr>
          <a:xfrm>
            <a:off x="6466755" y="1521903"/>
            <a:ext cx="213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각주제거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DAD051-25FC-FFE4-1E3A-746548C67A6B}"/>
              </a:ext>
            </a:extLst>
          </p:cNvPr>
          <p:cNvSpPr txBox="1"/>
          <p:nvPr/>
        </p:nvSpPr>
        <p:spPr>
          <a:xfrm>
            <a:off x="6439934" y="4038761"/>
            <a:ext cx="213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괄호제거</a:t>
            </a:r>
          </a:p>
        </p:txBody>
      </p:sp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2C641010-D8DA-3EE9-AC3E-C5BECC06AA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816423"/>
              </p:ext>
            </p:extLst>
          </p:nvPr>
        </p:nvGraphicFramePr>
        <p:xfrm>
          <a:off x="779566" y="3393302"/>
          <a:ext cx="458152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Bitmap Image" r:id="rId11" imgW="4581360" imgH="1371600" progId="PBrush">
                  <p:embed/>
                </p:oleObj>
              </mc:Choice>
              <mc:Fallback>
                <p:oleObj name="Bitmap Image" r:id="rId11" imgW="4581360" imgH="1371600" progId="PBrush">
                  <p:embed/>
                  <p:pic>
                    <p:nvPicPr>
                      <p:cNvPr id="25" name="개체 24">
                        <a:extLst>
                          <a:ext uri="{FF2B5EF4-FFF2-40B4-BE49-F238E27FC236}">
                            <a16:creationId xmlns:a16="http://schemas.microsoft.com/office/drawing/2014/main" id="{2C641010-D8DA-3EE9-AC3E-C5BECC06AA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9566" y="3393302"/>
                        <a:ext cx="4581525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6893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77BBD-F517-44B0-ADF3-55D47FE19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04" y="2895599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dirty="0">
                <a:solidFill>
                  <a:schemeClr val="tx2"/>
                </a:solidFill>
              </a:rPr>
              <a:t>텍스트 표현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4897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5887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텍스트 데이터 분석 절차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25785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일반적인 데이터 분석 과정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텍스트 데이터를 벡터로 변환할 수 있다면 기존 분석방법을 그대로 사용할 수 있음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: “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전국 수급지수 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3</a:t>
            </a:r>
            <a:r>
              <a:rPr lang="ko-KR" altLang="en-US" sz="2000" kern="100" dirty="0" err="1">
                <a:effectLst/>
                <a:latin typeface="+mn-ea"/>
                <a:cs typeface="Times New Roman" panose="02020603050405020304" pitchFamily="18" charset="0"/>
              </a:rPr>
              <a:t>년만에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 최저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(0.52, 1.3, -0.5, 0.0)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또는 문장의 의미를 효과적으로 벡터로 표현하기 위한 여러가지 방법들이 고안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BOW, Word2Vec, </a:t>
            </a:r>
            <a:r>
              <a:rPr lang="en-US" altLang="ko-KR" sz="2000" kern="100" dirty="0" err="1">
                <a:effectLst/>
                <a:latin typeface="+mn-ea"/>
                <a:cs typeface="Times New Roman" panose="02020603050405020304" pitchFamily="18" charset="0"/>
              </a:rPr>
              <a:t>fastText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, transformers(encoder)</a:t>
            </a:r>
          </a:p>
        </p:txBody>
      </p:sp>
      <p:pic>
        <p:nvPicPr>
          <p:cNvPr id="1026" name="Picture 2" descr="46,011 Data Collection Illustrations &amp; Clip Art - iStock">
            <a:extLst>
              <a:ext uri="{FF2B5EF4-FFF2-40B4-BE49-F238E27FC236}">
                <a16:creationId xmlns:a16="http://schemas.microsoft.com/office/drawing/2014/main" id="{A2A14D5B-B3F2-C9F4-C7CB-B63B97ADA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5F0D0"/>
              </a:clrFrom>
              <a:clrTo>
                <a:srgbClr val="F5F0D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2" y="1912754"/>
            <a:ext cx="1659591" cy="165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28021A-D17A-AE2C-C929-96D89784FBED}"/>
              </a:ext>
            </a:extLst>
          </p:cNvPr>
          <p:cNvSpPr txBox="1"/>
          <p:nvPr/>
        </p:nvSpPr>
        <p:spPr>
          <a:xfrm>
            <a:off x="1430431" y="1489793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7C5E61-E720-5F0C-2BC1-A77CDE49A6B1}"/>
              </a:ext>
            </a:extLst>
          </p:cNvPr>
          <p:cNvSpPr txBox="1"/>
          <p:nvPr/>
        </p:nvSpPr>
        <p:spPr>
          <a:xfrm>
            <a:off x="4091783" y="1489793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표현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89E05-39CF-B33E-B583-78ACA999A340}"/>
              </a:ext>
            </a:extLst>
          </p:cNvPr>
          <p:cNvSpPr txBox="1"/>
          <p:nvPr/>
        </p:nvSpPr>
        <p:spPr>
          <a:xfrm>
            <a:off x="7037146" y="1489793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7B2BC-B8CE-78CB-5D5E-6422857715E5}"/>
              </a:ext>
            </a:extLst>
          </p:cNvPr>
          <p:cNvSpPr txBox="1"/>
          <p:nvPr/>
        </p:nvSpPr>
        <p:spPr>
          <a:xfrm>
            <a:off x="9841004" y="1489793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해석</a:t>
            </a:r>
          </a:p>
        </p:txBody>
      </p:sp>
      <p:pic>
        <p:nvPicPr>
          <p:cNvPr id="6" name="Picture 16" descr="Introducing Text and Code Embeddings in the OpenAI API">
            <a:extLst>
              <a:ext uri="{FF2B5EF4-FFF2-40B4-BE49-F238E27FC236}">
                <a16:creationId xmlns:a16="http://schemas.microsoft.com/office/drawing/2014/main" id="{A749E13A-D915-0AF9-B398-2DBB880D9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731" y="1859125"/>
            <a:ext cx="2000543" cy="156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53C9B36B-B980-0734-A2C5-E8E262A39821}"/>
              </a:ext>
            </a:extLst>
          </p:cNvPr>
          <p:cNvSpPr/>
          <p:nvPr/>
        </p:nvSpPr>
        <p:spPr>
          <a:xfrm rot="16200000">
            <a:off x="2560610" y="2379918"/>
            <a:ext cx="1174045" cy="523802"/>
          </a:xfrm>
          <a:prstGeom prst="downArrow">
            <a:avLst>
              <a:gd name="adj1" fmla="val 6069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81ED470D-0C77-D0E7-8921-8A06B4D5ED88}"/>
              </a:ext>
            </a:extLst>
          </p:cNvPr>
          <p:cNvSpPr/>
          <p:nvPr/>
        </p:nvSpPr>
        <p:spPr>
          <a:xfrm rot="16200000">
            <a:off x="5545392" y="2379919"/>
            <a:ext cx="1174045" cy="523802"/>
          </a:xfrm>
          <a:prstGeom prst="downArrow">
            <a:avLst>
              <a:gd name="adj1" fmla="val 6069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Picture 30" descr="Applied Sciences | Free Full-Text | From Word Embeddings to Pre-Trained  Language Models: A State-of-the-Art Walkthrough">
            <a:extLst>
              <a:ext uri="{FF2B5EF4-FFF2-40B4-BE49-F238E27FC236}">
                <a16:creationId xmlns:a16="http://schemas.microsoft.com/office/drawing/2014/main" id="{E4731E1B-EF2B-31E5-B833-4F43351C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949" y="2018955"/>
            <a:ext cx="558844" cy="7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Neural Network: A Complete Beginners Guide - Gadictos">
            <a:extLst>
              <a:ext uri="{FF2B5EF4-FFF2-40B4-BE49-F238E27FC236}">
                <a16:creationId xmlns:a16="http://schemas.microsoft.com/office/drawing/2014/main" id="{DF81DFFA-0EB8-B7D3-A9CC-1F3C98BF2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206" y="2487503"/>
            <a:ext cx="841066" cy="55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24 Decision Tree Icon - Logo Icon Source">
            <a:extLst>
              <a:ext uri="{FF2B5EF4-FFF2-40B4-BE49-F238E27FC236}">
                <a16:creationId xmlns:a16="http://schemas.microsoft.com/office/drawing/2014/main" id="{618ACB3B-4F7F-E7A8-6BC5-2DCB19D13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020" y="1947557"/>
            <a:ext cx="625611" cy="62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8" descr="Lecture 7 Multiple Linear Regression I">
            <a:extLst>
              <a:ext uri="{FF2B5EF4-FFF2-40B4-BE49-F238E27FC236}">
                <a16:creationId xmlns:a16="http://schemas.microsoft.com/office/drawing/2014/main" id="{F2682AE1-1811-DB47-7495-3BB6E883F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086" y="3074845"/>
            <a:ext cx="748285" cy="5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F5ABDFFE-41A6-D08E-B7E1-25B01F2841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137685"/>
              </p:ext>
            </p:extLst>
          </p:nvPr>
        </p:nvGraphicFramePr>
        <p:xfrm>
          <a:off x="7625799" y="2767540"/>
          <a:ext cx="930909" cy="437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Bitmap Image" r:id="rId9" imgW="6667560" imgH="3133800" progId="PBrush">
                  <p:embed/>
                </p:oleObj>
              </mc:Choice>
              <mc:Fallback>
                <p:oleObj name="Bitmap Image" r:id="rId9" imgW="6667560" imgH="3133800" progId="PBrush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F5ABDFFE-41A6-D08E-B7E1-25B01F2841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25799" y="2767540"/>
                        <a:ext cx="930909" cy="437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E3E2F2C-D52A-C3CE-4E9E-35ACF822BDCC}"/>
              </a:ext>
            </a:extLst>
          </p:cNvPr>
          <p:cNvSpPr/>
          <p:nvPr/>
        </p:nvSpPr>
        <p:spPr>
          <a:xfrm rot="16200000">
            <a:off x="8467355" y="2379919"/>
            <a:ext cx="1174045" cy="523802"/>
          </a:xfrm>
          <a:prstGeom prst="downArrow">
            <a:avLst>
              <a:gd name="adj1" fmla="val 6069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 descr="Perhaps the best 133 Data Reporting Clipart – homeicon.info">
            <a:extLst>
              <a:ext uri="{FF2B5EF4-FFF2-40B4-BE49-F238E27FC236}">
                <a16:creationId xmlns:a16="http://schemas.microsoft.com/office/drawing/2014/main" id="{CCEEAD16-812F-C4D8-CD10-25A102D8F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586" y="1566203"/>
            <a:ext cx="1908014" cy="190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163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텍스트 표현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One-hot encoding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Bag-of-words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빈도행렬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(TDM: Term Document Matrix)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동반출현행렬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(Co-occurrence Matrix)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임베딩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(embedding)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4141836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One-hot encoding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816990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단어를 벡터로 표현하는 가장 간단한 방법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표현하고 싶은 단어에는 인덱스를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나머지 단어에는 인덱스를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0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으로 설정하는 방법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문서에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한국은행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기준금리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물가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환율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이라는 단어가 있을 때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각 단어를 다음과 같이 표현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한국은행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= ( 1, 0, 0, 0 )           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기준금리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= ( 0, 1, 0, 0 )           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물가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= ( 0, 0, 1, 0 )</a:t>
            </a: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환율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= ( 0, 0, 0, 1 )   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장점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간단하다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단점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 종류가 많아질수록 벡터의 크기가 커지는 문제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임베딩의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대표적인 알고리즘인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Word2Vec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에 사용됨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337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Bag-of-words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문장을 벡터로 표현하는 가장 간단한 방법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문장의 각 단어를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one-hot encoding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으로 표현한 후 이를 모두 합한 벡터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각 단어별로 문장에서의 사용 여부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또는 횟수를 벡터로 표현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예시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KOSPI = ( 1, 0, 0, 0 ),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= ( 0, 1, 0, 0 ),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환율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= ( 0, 0, 1, 0 ),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하락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= ( 0, 0, 0, 1 )  </a:t>
            </a: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</a:t>
            </a: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장점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구조가 단순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구현이 쉬움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단점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 종류가 많을 수록 벡터 크기가 증가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확장성 문제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09F9692-8ECD-8C9C-2AF2-A772F25BB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180853"/>
              </p:ext>
            </p:extLst>
          </p:nvPr>
        </p:nvGraphicFramePr>
        <p:xfrm>
          <a:off x="1262969" y="3664377"/>
          <a:ext cx="984487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3172">
                  <a:extLst>
                    <a:ext uri="{9D8B030D-6E8A-4147-A177-3AD203B41FA5}">
                      <a16:colId xmlns:a16="http://schemas.microsoft.com/office/drawing/2014/main" val="119786235"/>
                    </a:ext>
                  </a:extLst>
                </a:gridCol>
                <a:gridCol w="1084730">
                  <a:extLst>
                    <a:ext uri="{9D8B030D-6E8A-4147-A177-3AD203B41FA5}">
                      <a16:colId xmlns:a16="http://schemas.microsoft.com/office/drawing/2014/main" val="2033634980"/>
                    </a:ext>
                  </a:extLst>
                </a:gridCol>
                <a:gridCol w="995082">
                  <a:extLst>
                    <a:ext uri="{9D8B030D-6E8A-4147-A177-3AD203B41FA5}">
                      <a16:colId xmlns:a16="http://schemas.microsoft.com/office/drawing/2014/main" val="2639846327"/>
                    </a:ext>
                  </a:extLst>
                </a:gridCol>
                <a:gridCol w="1021976">
                  <a:extLst>
                    <a:ext uri="{9D8B030D-6E8A-4147-A177-3AD203B41FA5}">
                      <a16:colId xmlns:a16="http://schemas.microsoft.com/office/drawing/2014/main" val="3164544859"/>
                    </a:ext>
                  </a:extLst>
                </a:gridCol>
                <a:gridCol w="1013012">
                  <a:extLst>
                    <a:ext uri="{9D8B030D-6E8A-4147-A177-3AD203B41FA5}">
                      <a16:colId xmlns:a16="http://schemas.microsoft.com/office/drawing/2014/main" val="1717083642"/>
                    </a:ext>
                  </a:extLst>
                </a:gridCol>
                <a:gridCol w="2456906">
                  <a:extLst>
                    <a:ext uri="{9D8B030D-6E8A-4147-A177-3AD203B41FA5}">
                      <a16:colId xmlns:a16="http://schemas.microsoft.com/office/drawing/2014/main" val="923521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KOSPI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환율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벡터 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824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KOSPI </a:t>
                      </a:r>
                      <a:r>
                        <a:rPr lang="ko-KR" altLang="en-US" dirty="0"/>
                        <a:t>지수가 하락했다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( 1, 1, 0, 1 )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51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원달러</a:t>
                      </a:r>
                      <a:r>
                        <a:rPr lang="ko-KR" altLang="en-US" dirty="0"/>
                        <a:t> 환율이 하락했다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( 0, 0, 1, 1 )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957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542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Bag-of-words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구현</a:t>
            </a: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76DC5C72-06E4-3595-2B49-9C300BAF4C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796766"/>
              </p:ext>
            </p:extLst>
          </p:nvPr>
        </p:nvGraphicFramePr>
        <p:xfrm>
          <a:off x="523722" y="1019595"/>
          <a:ext cx="11144250" cy="512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Bitmap Image" r:id="rId3" imgW="11144160" imgH="5124600" progId="PBrush">
                  <p:embed/>
                </p:oleObj>
              </mc:Choice>
              <mc:Fallback>
                <p:oleObj name="Bitmap Image" r:id="rId3" imgW="11144160" imgH="512460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76DC5C72-06E4-3595-2B49-9C300BAF4C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3722" y="1019595"/>
                        <a:ext cx="11144250" cy="5124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6516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텍스트 데이터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5252"/>
            <a:ext cx="10321403" cy="3286771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뉴스기사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보고서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책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댓글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Social Networks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게시글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음성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영상 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(STT: Speech-to-text 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필요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그림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(OCR: Optical Character Recognition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필요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E80B4FA9-0161-8365-4BD1-491A546F09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362543"/>
              </p:ext>
            </p:extLst>
          </p:nvPr>
        </p:nvGraphicFramePr>
        <p:xfrm>
          <a:off x="3719763" y="3668309"/>
          <a:ext cx="3177499" cy="2537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3" imgW="7095960" imgH="5667480" progId="PBrush">
                  <p:embed/>
                </p:oleObj>
              </mc:Choice>
              <mc:Fallback>
                <p:oleObj name="Bitmap Image" r:id="rId3" imgW="7095960" imgH="566748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E80B4FA9-0161-8365-4BD1-491A546F09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19763" y="3668309"/>
                        <a:ext cx="3177499" cy="2537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334999D9-0EBC-A2C8-B4B6-214F035B6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013147"/>
              </p:ext>
            </p:extLst>
          </p:nvPr>
        </p:nvGraphicFramePr>
        <p:xfrm>
          <a:off x="7441218" y="4189350"/>
          <a:ext cx="4059355" cy="2198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Bitmap Image" r:id="rId5" imgW="9410760" imgH="5095800" progId="PBrush">
                  <p:embed/>
                </p:oleObj>
              </mc:Choice>
              <mc:Fallback>
                <p:oleObj name="Bitmap Image" r:id="rId5" imgW="9410760" imgH="5095800" progId="PBrush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334999D9-0EBC-A2C8-B4B6-214F035B63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41218" y="4189350"/>
                        <a:ext cx="4059355" cy="21981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8B11577-7229-FFA4-62D0-A3265316A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066" y="3304375"/>
            <a:ext cx="1299882" cy="54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A9E91F0-F168-305C-1031-2206CD48E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840" y="3255127"/>
            <a:ext cx="699852" cy="6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C43B8CE-C6B5-F4E6-C130-22006CFE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584" y="3255127"/>
            <a:ext cx="699852" cy="6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트위터 - 나무위키">
            <a:extLst>
              <a:ext uri="{FF2B5EF4-FFF2-40B4-BE49-F238E27FC236}">
                <a16:creationId xmlns:a16="http://schemas.microsoft.com/office/drawing/2014/main" id="{C2DA5BC3-1E65-B1A8-D7C0-8FE0FBA24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075" y="3297061"/>
            <a:ext cx="722347" cy="5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729373D1-E18A-CB59-44F5-B81A5CBE3C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903471"/>
              </p:ext>
            </p:extLst>
          </p:nvPr>
        </p:nvGraphicFramePr>
        <p:xfrm>
          <a:off x="1323870" y="3712752"/>
          <a:ext cx="1777652" cy="2448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Bitmap Image" r:id="rId11" imgW="4162320" imgH="5734080" progId="PBrush">
                  <p:embed/>
                </p:oleObj>
              </mc:Choice>
              <mc:Fallback>
                <p:oleObj name="Bitmap Image" r:id="rId11" imgW="4162320" imgH="5734080" progId="PBrush">
                  <p:embed/>
                  <p:pic>
                    <p:nvPicPr>
                      <p:cNvPr id="22" name="개체 21">
                        <a:extLst>
                          <a:ext uri="{FF2B5EF4-FFF2-40B4-BE49-F238E27FC236}">
                            <a16:creationId xmlns:a16="http://schemas.microsoft.com/office/drawing/2014/main" id="{729373D1-E18A-CB59-44F5-B81A5CBE3C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23870" y="3712752"/>
                        <a:ext cx="1777652" cy="2448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4232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585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빈도행렬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(TDM : Term Document Matrix)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Bag-of-words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로 생성한 벡터를 문서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(document)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단위로 표현한 행렬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E08126-2BAE-F158-E321-95FD1555B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394035"/>
              </p:ext>
            </p:extLst>
          </p:nvPr>
        </p:nvGraphicFramePr>
        <p:xfrm>
          <a:off x="1559861" y="2240228"/>
          <a:ext cx="8808947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8421">
                  <a:extLst>
                    <a:ext uri="{9D8B030D-6E8A-4147-A177-3AD203B41FA5}">
                      <a16:colId xmlns:a16="http://schemas.microsoft.com/office/drawing/2014/main" val="1731389824"/>
                    </a:ext>
                  </a:extLst>
                </a:gridCol>
                <a:gridCol w="1258421">
                  <a:extLst>
                    <a:ext uri="{9D8B030D-6E8A-4147-A177-3AD203B41FA5}">
                      <a16:colId xmlns:a16="http://schemas.microsoft.com/office/drawing/2014/main" val="1557046765"/>
                    </a:ext>
                  </a:extLst>
                </a:gridCol>
                <a:gridCol w="1258421">
                  <a:extLst>
                    <a:ext uri="{9D8B030D-6E8A-4147-A177-3AD203B41FA5}">
                      <a16:colId xmlns:a16="http://schemas.microsoft.com/office/drawing/2014/main" val="954491271"/>
                    </a:ext>
                  </a:extLst>
                </a:gridCol>
                <a:gridCol w="1258421">
                  <a:extLst>
                    <a:ext uri="{9D8B030D-6E8A-4147-A177-3AD203B41FA5}">
                      <a16:colId xmlns:a16="http://schemas.microsoft.com/office/drawing/2014/main" val="3244161995"/>
                    </a:ext>
                  </a:extLst>
                </a:gridCol>
                <a:gridCol w="1258421">
                  <a:extLst>
                    <a:ext uri="{9D8B030D-6E8A-4147-A177-3AD203B41FA5}">
                      <a16:colId xmlns:a16="http://schemas.microsoft.com/office/drawing/2014/main" val="408662484"/>
                    </a:ext>
                  </a:extLst>
                </a:gridCol>
                <a:gridCol w="1258421">
                  <a:extLst>
                    <a:ext uri="{9D8B030D-6E8A-4147-A177-3AD203B41FA5}">
                      <a16:colId xmlns:a16="http://schemas.microsoft.com/office/drawing/2014/main" val="1247860884"/>
                    </a:ext>
                  </a:extLst>
                </a:gridCol>
                <a:gridCol w="1258421">
                  <a:extLst>
                    <a:ext uri="{9D8B030D-6E8A-4147-A177-3AD203B41FA5}">
                      <a16:colId xmlns:a16="http://schemas.microsoft.com/office/drawing/2014/main" val="2823948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KOSPI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75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문서 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90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문서 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80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문서 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11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문서 </a:t>
                      </a: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895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4454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3EC1CFF-3E0D-3B2A-54F0-A82E8F3DDE44}"/>
              </a:ext>
            </a:extLst>
          </p:cNvPr>
          <p:cNvSpPr txBox="1"/>
          <p:nvPr/>
        </p:nvSpPr>
        <p:spPr>
          <a:xfrm>
            <a:off x="4893184" y="1792985"/>
            <a:ext cx="19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단어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10D4FC-1731-0709-E9D9-5F0DC829EFC2}"/>
              </a:ext>
            </a:extLst>
          </p:cNvPr>
          <p:cNvSpPr txBox="1"/>
          <p:nvPr/>
        </p:nvSpPr>
        <p:spPr>
          <a:xfrm rot="16200000">
            <a:off x="270582" y="3070257"/>
            <a:ext cx="19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021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585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빈도행렬 생성 코드</a:t>
            </a:r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1CC388D8-D5B7-89D1-B946-994FAB15AB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889469"/>
              </p:ext>
            </p:extLst>
          </p:nvPr>
        </p:nvGraphicFramePr>
        <p:xfrm>
          <a:off x="521073" y="977673"/>
          <a:ext cx="10139619" cy="4849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Bitmap Image" r:id="rId3" imgW="7886880" imgH="3772080" progId="PBrush">
                  <p:embed/>
                </p:oleObj>
              </mc:Choice>
              <mc:Fallback>
                <p:oleObj name="Bitmap Image" r:id="rId3" imgW="7886880" imgH="377208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1CC388D8-D5B7-89D1-B946-994FAB15AB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1073" y="977673"/>
                        <a:ext cx="10139619" cy="4849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543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201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동반출현행렬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(Co-occurrence Matrix) 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문서에서 두 단어가 함께 사용된 횟수를 행렬로 표현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단어간 관계를 파악하는데 유용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: “KOSPI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지수가 하락했다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지수가 하락했다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“, “KOSPI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는 연일 하락했다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물가는 다소 하락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D311D63-677D-84D9-DDE5-B38741D31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13398"/>
              </p:ext>
            </p:extLst>
          </p:nvPr>
        </p:nvGraphicFramePr>
        <p:xfrm>
          <a:off x="2689704" y="2832646"/>
          <a:ext cx="6184766" cy="33173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3538">
                  <a:extLst>
                    <a:ext uri="{9D8B030D-6E8A-4147-A177-3AD203B41FA5}">
                      <a16:colId xmlns:a16="http://schemas.microsoft.com/office/drawing/2014/main" val="1420620705"/>
                    </a:ext>
                  </a:extLst>
                </a:gridCol>
                <a:gridCol w="883538">
                  <a:extLst>
                    <a:ext uri="{9D8B030D-6E8A-4147-A177-3AD203B41FA5}">
                      <a16:colId xmlns:a16="http://schemas.microsoft.com/office/drawing/2014/main" val="3754098654"/>
                    </a:ext>
                  </a:extLst>
                </a:gridCol>
                <a:gridCol w="883538">
                  <a:extLst>
                    <a:ext uri="{9D8B030D-6E8A-4147-A177-3AD203B41FA5}">
                      <a16:colId xmlns:a16="http://schemas.microsoft.com/office/drawing/2014/main" val="661212982"/>
                    </a:ext>
                  </a:extLst>
                </a:gridCol>
                <a:gridCol w="883538">
                  <a:extLst>
                    <a:ext uri="{9D8B030D-6E8A-4147-A177-3AD203B41FA5}">
                      <a16:colId xmlns:a16="http://schemas.microsoft.com/office/drawing/2014/main" val="1476724610"/>
                    </a:ext>
                  </a:extLst>
                </a:gridCol>
                <a:gridCol w="883538">
                  <a:extLst>
                    <a:ext uri="{9D8B030D-6E8A-4147-A177-3AD203B41FA5}">
                      <a16:colId xmlns:a16="http://schemas.microsoft.com/office/drawing/2014/main" val="3988032472"/>
                    </a:ext>
                  </a:extLst>
                </a:gridCol>
                <a:gridCol w="883538">
                  <a:extLst>
                    <a:ext uri="{9D8B030D-6E8A-4147-A177-3AD203B41FA5}">
                      <a16:colId xmlns:a16="http://schemas.microsoft.com/office/drawing/2014/main" val="2017774470"/>
                    </a:ext>
                  </a:extLst>
                </a:gridCol>
                <a:gridCol w="883538">
                  <a:extLst>
                    <a:ext uri="{9D8B030D-6E8A-4147-A177-3AD203B41FA5}">
                      <a16:colId xmlns:a16="http://schemas.microsoft.com/office/drawing/2014/main" val="3213155284"/>
                    </a:ext>
                  </a:extLst>
                </a:gridCol>
              </a:tblGrid>
              <a:tr h="47391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KOSPI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009782"/>
                  </a:ext>
                </a:extLst>
              </a:tr>
              <a:tr h="473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KOSPI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2390"/>
                  </a:ext>
                </a:extLst>
              </a:tr>
              <a:tr h="473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69084"/>
                  </a:ext>
                </a:extLst>
              </a:tr>
              <a:tr h="473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99616"/>
                  </a:ext>
                </a:extLst>
              </a:tr>
              <a:tr h="473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302268"/>
                  </a:ext>
                </a:extLst>
              </a:tr>
              <a:tr h="473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19997"/>
                  </a:ext>
                </a:extLst>
              </a:tr>
              <a:tr h="473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71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48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201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동반출현행렬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생성 코드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Dictionary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사용하여 다음과 같이 구현이 가능함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384D2837-47A3-2DD9-89AA-3EDDA53487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267387"/>
              </p:ext>
            </p:extLst>
          </p:nvPr>
        </p:nvGraphicFramePr>
        <p:xfrm>
          <a:off x="824310" y="1603967"/>
          <a:ext cx="3995527" cy="4200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Bitmap Image" r:id="rId3" imgW="3152880" imgH="3314880" progId="PBrush">
                  <p:embed/>
                </p:oleObj>
              </mc:Choice>
              <mc:Fallback>
                <p:oleObj name="Bitmap Image" r:id="rId3" imgW="3152880" imgH="331488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384D2837-47A3-2DD9-89AA-3EDDA53487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4310" y="1603967"/>
                        <a:ext cx="3995527" cy="4200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96A7C87-2FC9-140B-91C2-9A4004B496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612549"/>
              </p:ext>
            </p:extLst>
          </p:nvPr>
        </p:nvGraphicFramePr>
        <p:xfrm>
          <a:off x="4947538" y="1603967"/>
          <a:ext cx="6742438" cy="4242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Bitmap Image" r:id="rId5" imgW="5343480" imgH="3362400" progId="PBrush">
                  <p:embed/>
                </p:oleObj>
              </mc:Choice>
              <mc:Fallback>
                <p:oleObj name="Bitmap Image" r:id="rId5" imgW="5343480" imgH="336240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696A7C87-2FC9-140B-91C2-9A4004B496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47538" y="1603967"/>
                        <a:ext cx="6742438" cy="4242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4666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201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동반출현행렬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생성 결과</a:t>
            </a:r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26A285AC-E727-6472-8F7E-BE8848E5E8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940531"/>
              </p:ext>
            </p:extLst>
          </p:nvPr>
        </p:nvGraphicFramePr>
        <p:xfrm>
          <a:off x="783572" y="1168383"/>
          <a:ext cx="10583632" cy="3466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Bitmap Image" r:id="rId3" imgW="7648560" imgH="2505240" progId="PBrush">
                  <p:embed/>
                </p:oleObj>
              </mc:Choice>
              <mc:Fallback>
                <p:oleObj name="Bitmap Image" r:id="rId3" imgW="7648560" imgH="2505240" progId="PBrush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26A285AC-E727-6472-8F7E-BE8848E5E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3572" y="1168383"/>
                        <a:ext cx="10583632" cy="3466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4616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임베딩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(embedding)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단어나 문장의 의미를 고려하여 이를 비교적 적은 차원의 벡터로 표현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금리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(1.1, 1.0), 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금통위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(1.1, 1.1), 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미술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(-1.0, -2.0),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화가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(-1.0, -3.0)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대표적인 단어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임베딩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기술로는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Word2Vec(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Mikolov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2013)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이 있음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벡터를 만드는 방식에 따라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CBOW, Skip-gram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으로 구분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최근에는 맥락에 따라 단어의 의미가 바뀌는 것을 반영한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임베딩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기술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ELMo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문장 또는 문서 단위의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임베딩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기술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fastText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가 사용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047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Word2Vec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인공신경망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(neural networks)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학습하여 단어를 벡터로 변환하는 기술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CBOW(Continuous Bag-Of-Words)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하나의 단어로 문장의 다른 단어를 예측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Skip-gram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문장의 다른 단어들을 통해 하나의 단어를 예측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출력결과를 가장 잘 예측하는 가중치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(weight)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해당 단어의 벡터로 사용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C8FC89C-DEB4-51B6-391C-103BF06E8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905" y="3188387"/>
            <a:ext cx="6208189" cy="366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1552FD-71FF-E9DD-66FB-E338A7DE6F57}"/>
              </a:ext>
            </a:extLst>
          </p:cNvPr>
          <p:cNvSpPr txBox="1"/>
          <p:nvPr/>
        </p:nvSpPr>
        <p:spPr>
          <a:xfrm>
            <a:off x="1972237" y="3514166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/>
              <a:t>원달러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3216C-A18D-1452-A94D-42F9ED69182F}"/>
              </a:ext>
            </a:extLst>
          </p:cNvPr>
          <p:cNvSpPr txBox="1"/>
          <p:nvPr/>
        </p:nvSpPr>
        <p:spPr>
          <a:xfrm>
            <a:off x="1972237" y="4181785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환율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B2A94-EAEF-D0EF-4C0B-B5B3F1455426}"/>
              </a:ext>
            </a:extLst>
          </p:cNvPr>
          <p:cNvSpPr txBox="1"/>
          <p:nvPr/>
        </p:nvSpPr>
        <p:spPr>
          <a:xfrm>
            <a:off x="5675099" y="4737848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970A7-8B0B-49AF-DA25-64C41F87142E}"/>
              </a:ext>
            </a:extLst>
          </p:cNvPr>
          <p:cNvSpPr txBox="1"/>
          <p:nvPr/>
        </p:nvSpPr>
        <p:spPr>
          <a:xfrm>
            <a:off x="1972237" y="5921923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예상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6BCF1-CA8A-E165-8093-80089F294CBE}"/>
              </a:ext>
            </a:extLst>
          </p:cNvPr>
          <p:cNvSpPr txBox="1"/>
          <p:nvPr/>
        </p:nvSpPr>
        <p:spPr>
          <a:xfrm>
            <a:off x="1972237" y="5329572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상승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23888C-59B1-BE5F-B79C-123974542422}"/>
              </a:ext>
            </a:extLst>
          </p:cNvPr>
          <p:cNvSpPr txBox="1"/>
          <p:nvPr/>
        </p:nvSpPr>
        <p:spPr>
          <a:xfrm>
            <a:off x="9260998" y="3603813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원달러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AEEA46-3F25-F6B4-1B7D-001A9D1E65DB}"/>
              </a:ext>
            </a:extLst>
          </p:cNvPr>
          <p:cNvSpPr txBox="1"/>
          <p:nvPr/>
        </p:nvSpPr>
        <p:spPr>
          <a:xfrm>
            <a:off x="9260998" y="4217643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환율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792064-5007-720C-DC67-21FA1E911AE7}"/>
              </a:ext>
            </a:extLst>
          </p:cNvPr>
          <p:cNvSpPr txBox="1"/>
          <p:nvPr/>
        </p:nvSpPr>
        <p:spPr>
          <a:xfrm>
            <a:off x="9260998" y="5895032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D44E1-49A5-B9AA-D74F-4F42C1A7E730}"/>
              </a:ext>
            </a:extLst>
          </p:cNvPr>
          <p:cNvSpPr txBox="1"/>
          <p:nvPr/>
        </p:nvSpPr>
        <p:spPr>
          <a:xfrm>
            <a:off x="9260998" y="5293716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269B27-E5CE-E1E6-9934-33F8B5879FAB}"/>
              </a:ext>
            </a:extLst>
          </p:cNvPr>
          <p:cNvSpPr txBox="1"/>
          <p:nvPr/>
        </p:nvSpPr>
        <p:spPr>
          <a:xfrm>
            <a:off x="773253" y="3514166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(1,0,0,0,0)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14DA86-D538-9204-DF9E-BDE2B7B17F0E}"/>
              </a:ext>
            </a:extLst>
          </p:cNvPr>
          <p:cNvSpPr txBox="1"/>
          <p:nvPr/>
        </p:nvSpPr>
        <p:spPr>
          <a:xfrm>
            <a:off x="754762" y="4176990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(0,1,0,0,0)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3AE3EA-4F5F-B507-80ED-D2F75FCD4D73}"/>
              </a:ext>
            </a:extLst>
          </p:cNvPr>
          <p:cNvSpPr txBox="1"/>
          <p:nvPr/>
        </p:nvSpPr>
        <p:spPr>
          <a:xfrm>
            <a:off x="5519130" y="5136568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(0,0,1,0,0)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6D4DE8-BD67-7463-54BC-31743D7B8F16}"/>
              </a:ext>
            </a:extLst>
          </p:cNvPr>
          <p:cNvSpPr txBox="1"/>
          <p:nvPr/>
        </p:nvSpPr>
        <p:spPr>
          <a:xfrm>
            <a:off x="754762" y="5324777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(0,0,0,1,0)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428430-C0BF-9BEB-BD04-2B7CA1657809}"/>
              </a:ext>
            </a:extLst>
          </p:cNvPr>
          <p:cNvSpPr txBox="1"/>
          <p:nvPr/>
        </p:nvSpPr>
        <p:spPr>
          <a:xfrm>
            <a:off x="754762" y="5921923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(0,0,0,0,1)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5A0CAD-666A-6F72-F244-7BD4A3055B2D}"/>
              </a:ext>
            </a:extLst>
          </p:cNvPr>
          <p:cNvSpPr txBox="1"/>
          <p:nvPr/>
        </p:nvSpPr>
        <p:spPr>
          <a:xfrm>
            <a:off x="10028216" y="3603813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(1,0,0,0,0)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EC1F6A-9805-B7CA-78E1-A2A3FADCB717}"/>
              </a:ext>
            </a:extLst>
          </p:cNvPr>
          <p:cNvSpPr txBox="1"/>
          <p:nvPr/>
        </p:nvSpPr>
        <p:spPr>
          <a:xfrm>
            <a:off x="10009725" y="4212848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(0,1,0,0,0)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544D7C-4D4F-C97F-EDA3-6D33A75C1D4C}"/>
              </a:ext>
            </a:extLst>
          </p:cNvPr>
          <p:cNvSpPr txBox="1"/>
          <p:nvPr/>
        </p:nvSpPr>
        <p:spPr>
          <a:xfrm>
            <a:off x="10009725" y="5288921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(0,0,0,1,0)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082E2A-AF40-FD16-9BBC-AE8524F7AE68}"/>
              </a:ext>
            </a:extLst>
          </p:cNvPr>
          <p:cNvSpPr txBox="1"/>
          <p:nvPr/>
        </p:nvSpPr>
        <p:spPr>
          <a:xfrm>
            <a:off x="10009725" y="5895032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(0,0,0,0,1)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4932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Word2Vec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구현</a:t>
            </a:r>
          </a:p>
        </p:txBody>
      </p:sp>
      <p:graphicFrame>
        <p:nvGraphicFramePr>
          <p:cNvPr id="32" name="개체 31">
            <a:extLst>
              <a:ext uri="{FF2B5EF4-FFF2-40B4-BE49-F238E27FC236}">
                <a16:creationId xmlns:a16="http://schemas.microsoft.com/office/drawing/2014/main" id="{5689933D-9AE0-DF45-1104-AB31A9A76A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33643"/>
              </p:ext>
            </p:extLst>
          </p:nvPr>
        </p:nvGraphicFramePr>
        <p:xfrm>
          <a:off x="342945" y="909360"/>
          <a:ext cx="11568333" cy="2093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Bitmap Image" r:id="rId3" imgW="10524960" imgH="1905120" progId="PBrush">
                  <p:embed/>
                </p:oleObj>
              </mc:Choice>
              <mc:Fallback>
                <p:oleObj name="Bitmap Image" r:id="rId3" imgW="10524960" imgH="1905120" progId="PBrush">
                  <p:embed/>
                  <p:pic>
                    <p:nvPicPr>
                      <p:cNvPr id="32" name="개체 31">
                        <a:extLst>
                          <a:ext uri="{FF2B5EF4-FFF2-40B4-BE49-F238E27FC236}">
                            <a16:creationId xmlns:a16="http://schemas.microsoft.com/office/drawing/2014/main" id="{5689933D-9AE0-DF45-1104-AB31A9A76A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945" y="909360"/>
                        <a:ext cx="11568333" cy="2093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9FEEFB7A-FA2B-FFFB-374A-12416E403844}"/>
              </a:ext>
            </a:extLst>
          </p:cNvPr>
          <p:cNvSpPr txBox="1"/>
          <p:nvPr/>
        </p:nvSpPr>
        <p:spPr>
          <a:xfrm>
            <a:off x="342945" y="3083495"/>
            <a:ext cx="230052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</a:t>
            </a:r>
            <a:r>
              <a:rPr lang="ko-KR" altLang="en-US" dirty="0"/>
              <a:t> 코드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96907D-6BCC-E515-4D5D-41008BD98660}"/>
              </a:ext>
            </a:extLst>
          </p:cNvPr>
          <p:cNvSpPr txBox="1"/>
          <p:nvPr/>
        </p:nvSpPr>
        <p:spPr>
          <a:xfrm>
            <a:off x="8364503" y="3258562"/>
            <a:ext cx="35826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파라미터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sentences : </a:t>
            </a:r>
            <a:r>
              <a:rPr lang="ko-KR" altLang="en-US" dirty="0"/>
              <a:t>입력 데이터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size : </a:t>
            </a:r>
            <a:r>
              <a:rPr lang="ko-KR" altLang="en-US" dirty="0"/>
              <a:t>벡터 차원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window : </a:t>
            </a:r>
            <a:r>
              <a:rPr lang="ko-KR" altLang="en-US" dirty="0"/>
              <a:t>앞뒤로 살펴볼 단어 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min_count</a:t>
            </a:r>
            <a:r>
              <a:rPr lang="en-US" altLang="ko-KR" dirty="0"/>
              <a:t> : </a:t>
            </a:r>
            <a:r>
              <a:rPr lang="ko-KR" altLang="en-US" dirty="0"/>
              <a:t>최소 단어 사용 횟수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workers : </a:t>
            </a:r>
            <a:r>
              <a:rPr lang="ko-KR" altLang="en-US" dirty="0"/>
              <a:t>동시작업 수</a:t>
            </a:r>
            <a:r>
              <a:rPr lang="en-US" altLang="ko-KR" dirty="0"/>
              <a:t>(CPU </a:t>
            </a:r>
            <a:r>
              <a:rPr lang="ko-KR" altLang="en-US" dirty="0"/>
              <a:t>코어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sg = 0 (CBOW), 1 (Skip-gram)</a:t>
            </a:r>
            <a:endParaRPr lang="ko-KR" altLang="en-US" dirty="0"/>
          </a:p>
        </p:txBody>
      </p:sp>
      <p:graphicFrame>
        <p:nvGraphicFramePr>
          <p:cNvPr id="38" name="개체 37">
            <a:extLst>
              <a:ext uri="{FF2B5EF4-FFF2-40B4-BE49-F238E27FC236}">
                <a16:creationId xmlns:a16="http://schemas.microsoft.com/office/drawing/2014/main" id="{D9F7E1E0-E37E-6F88-5060-C67918EEE8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304870"/>
              </p:ext>
            </p:extLst>
          </p:nvPr>
        </p:nvGraphicFramePr>
        <p:xfrm>
          <a:off x="424447" y="3487270"/>
          <a:ext cx="7482852" cy="32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" name="Bitmap Image" r:id="rId5" imgW="6696000" imgH="3219480" progId="PBrush">
                  <p:embed/>
                </p:oleObj>
              </mc:Choice>
              <mc:Fallback>
                <p:oleObj name="Bitmap Image" r:id="rId5" imgW="6696000" imgH="3219480" progId="PBrush">
                  <p:embed/>
                  <p:pic>
                    <p:nvPicPr>
                      <p:cNvPr id="38" name="개체 37">
                        <a:extLst>
                          <a:ext uri="{FF2B5EF4-FFF2-40B4-BE49-F238E27FC236}">
                            <a16:creationId xmlns:a16="http://schemas.microsoft.com/office/drawing/2014/main" id="{D9F7E1E0-E37E-6F88-5060-C67918EEE8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4447" y="3487270"/>
                        <a:ext cx="7482852" cy="32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9173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Word2Vec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결과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4F3B4B20-BBE7-0CE7-2E40-52D277988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한국은행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기준금리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물가와 유사한 단어 목록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20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개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319EC753-6803-EE45-6993-08C523A13F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931731"/>
              </p:ext>
            </p:extLst>
          </p:nvPr>
        </p:nvGraphicFramePr>
        <p:xfrm>
          <a:off x="664530" y="1681444"/>
          <a:ext cx="3475725" cy="4253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Bitmap Image" r:id="rId3" imgW="2895480" imgH="3543480" progId="PBrush">
                  <p:embed/>
                </p:oleObj>
              </mc:Choice>
              <mc:Fallback>
                <p:oleObj name="Bitmap Image" r:id="rId3" imgW="2895480" imgH="354348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319EC753-6803-EE45-6993-08C523A13F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4530" y="1681444"/>
                        <a:ext cx="3475725" cy="4253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ACD36C10-D0E5-1DAD-B78E-D35EEFF5D5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523283"/>
              </p:ext>
            </p:extLst>
          </p:nvPr>
        </p:nvGraphicFramePr>
        <p:xfrm>
          <a:off x="4380034" y="1681443"/>
          <a:ext cx="3566828" cy="4253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" name="Bitmap Image" r:id="rId5" imgW="3019320" imgH="3600360" progId="PBrush">
                  <p:embed/>
                </p:oleObj>
              </mc:Choice>
              <mc:Fallback>
                <p:oleObj name="Bitmap Image" r:id="rId5" imgW="3019320" imgH="3600360" progId="PBrus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ACD36C10-D0E5-1DAD-B78E-D35EEFF5D5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80034" y="1681443"/>
                        <a:ext cx="3566828" cy="4253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3D8072AD-72D5-B823-3D97-6E1CC4A808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127829"/>
              </p:ext>
            </p:extLst>
          </p:nvPr>
        </p:nvGraphicFramePr>
        <p:xfrm>
          <a:off x="8186641" y="1681443"/>
          <a:ext cx="3283964" cy="4253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" name="Bitmap Image" r:id="rId7" imgW="2743200" imgH="3552840" progId="PBrush">
                  <p:embed/>
                </p:oleObj>
              </mc:Choice>
              <mc:Fallback>
                <p:oleObj name="Bitmap Image" r:id="rId7" imgW="2743200" imgH="355284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3D8072AD-72D5-B823-3D97-6E1CC4A808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86641" y="1681443"/>
                        <a:ext cx="3283964" cy="4253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212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77BBD-F517-44B0-ADF3-55D47FE19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04" y="2895599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dirty="0">
                <a:solidFill>
                  <a:schemeClr val="tx2"/>
                </a:solidFill>
              </a:rPr>
              <a:t>텍스트 분석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73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텍스트 데이터의 특징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5252"/>
            <a:ext cx="10321403" cy="5618693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기존 통계를 보완해주는 목적으로 유용한 데이터 원천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Gentzkov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2019)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비정형 데이터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(unstructured data)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고차원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(high-dimensional)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잡음이 심하므로 이를 제거하기 위한 작업이 필수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텍스트 종류에 따라 분석 난이도가 천차만별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뉴스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보고서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서적 등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정제된 용어를 사용하므로 분석이 상대적으로 용이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블로그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댓글 등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정제되지 않은 표현이 난무하므로 분석이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매우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어려움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543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텍스트 분석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Wordcloud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시각화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TF-IDF(Term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Frequency-Inverse Document Frequency)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주제 모델링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(Topic Modeling)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잠재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디리클레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할당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(LDA: Latent Dirichlet Allocation)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감성분석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(Sentiment Analysis)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858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Wordcloud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시각화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금통위 의사록을 연도별로 분석하여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Wordcloud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로 시각화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5E6F70-9E21-8DCA-981F-A9F66DF9E9DB}"/>
              </a:ext>
            </a:extLst>
          </p:cNvPr>
          <p:cNvSpPr txBox="1"/>
          <p:nvPr/>
        </p:nvSpPr>
        <p:spPr>
          <a:xfrm>
            <a:off x="3081080" y="4149877"/>
            <a:ext cx="1604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2021</a:t>
            </a:r>
            <a:endParaRPr lang="ko-KR" altLang="en-US" sz="2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2B40DEC-802D-6710-C668-30E308FC2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51" y="4512270"/>
            <a:ext cx="4425155" cy="226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35F555-2AEE-D474-D5A1-B0D863289895}"/>
              </a:ext>
            </a:extLst>
          </p:cNvPr>
          <p:cNvSpPr txBox="1"/>
          <p:nvPr/>
        </p:nvSpPr>
        <p:spPr>
          <a:xfrm>
            <a:off x="7731386" y="4149877"/>
            <a:ext cx="1604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2022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A81A8-768B-0472-27C6-F3265794FA2E}"/>
              </a:ext>
            </a:extLst>
          </p:cNvPr>
          <p:cNvSpPr txBox="1"/>
          <p:nvPr/>
        </p:nvSpPr>
        <p:spPr>
          <a:xfrm>
            <a:off x="7731386" y="1539205"/>
            <a:ext cx="1604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2020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D5D340-1D43-6802-8B66-DD2483EFB171}"/>
              </a:ext>
            </a:extLst>
          </p:cNvPr>
          <p:cNvSpPr txBox="1"/>
          <p:nvPr/>
        </p:nvSpPr>
        <p:spPr>
          <a:xfrm>
            <a:off x="3125157" y="1539205"/>
            <a:ext cx="1604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2019</a:t>
            </a:r>
            <a:endParaRPr lang="ko-KR" altLang="en-US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349498-BDE1-DBB4-3D49-8E47550BF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922" y="4512270"/>
            <a:ext cx="4425155" cy="226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422BE2E-031A-CE20-8738-44863E80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51" y="1934705"/>
            <a:ext cx="4518031" cy="231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8CB4D78-2907-12D8-FCE0-86DAF6E4E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727" y="1947164"/>
            <a:ext cx="4518031" cy="231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358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Wordcloud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코드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B971DA66-DD07-EBBA-9902-F0121DCF2A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076376"/>
              </p:ext>
            </p:extLst>
          </p:nvPr>
        </p:nvGraphicFramePr>
        <p:xfrm>
          <a:off x="675326" y="953587"/>
          <a:ext cx="7339549" cy="5645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Bitmap Image" r:id="rId3" imgW="7924680" imgH="6095880" progId="PBrush">
                  <p:embed/>
                </p:oleObj>
              </mc:Choice>
              <mc:Fallback>
                <p:oleObj name="Bitmap Image" r:id="rId3" imgW="7924680" imgH="6095880" progId="PBrus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B971DA66-DD07-EBBA-9902-F0121DCF2A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5326" y="953587"/>
                        <a:ext cx="7339549" cy="5645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7745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984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TF-IDF(Term Frequency-Inverse Document Frequency)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내용 개체 틀 2">
                <a:extLst>
                  <a:ext uri="{FF2B5EF4-FFF2-40B4-BE49-F238E27FC236}">
                    <a16:creationId xmlns:a16="http://schemas.microsoft.com/office/drawing/2014/main" id="{556FF71C-7CF5-4F1D-8066-3E55A467BB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4751" y="1053296"/>
                <a:ext cx="10321403" cy="5697128"/>
              </a:xfrm>
            </p:spPr>
            <p:txBody>
              <a:bodyPr anchor="t">
                <a:normAutofit fontScale="92500" lnSpcReduction="10000"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어떤 단어</a:t>
                </a:r>
                <a:r>
                  <a:rPr lang="en-US" altLang="ko-KR" sz="2000" kern="100" dirty="0">
                    <a:latin typeface="+mn-ea"/>
                    <a:cs typeface="Times New Roman" panose="02020603050405020304" pitchFamily="18" charset="0"/>
                  </a:rPr>
                  <a:t>(term)</a:t>
                </a: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가 문서에서 중요한 단어인가</a:t>
                </a:r>
                <a:r>
                  <a:rPr lang="en-US" altLang="ko-KR" sz="2000" kern="100" dirty="0">
                    <a:latin typeface="+mn-ea"/>
                    <a:cs typeface="Times New Roman" panose="02020603050405020304" pitchFamily="18" charset="0"/>
                  </a:rPr>
                  <a:t>?</a:t>
                </a:r>
              </a:p>
              <a:p>
                <a:pPr lvl="1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특정 문서에서만 자주 사용되는 단어</a:t>
                </a:r>
                <a:r>
                  <a:rPr lang="en-US" altLang="ko-KR" sz="2000" kern="100" dirty="0">
                    <a:latin typeface="+mn-ea"/>
                    <a:cs typeface="Times New Roman" panose="02020603050405020304" pitchFamily="18" charset="0"/>
                  </a:rPr>
                  <a:t>? </a:t>
                </a:r>
                <a:r>
                  <a:rPr lang="ko-KR" altLang="en-US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→ 해당</a:t>
                </a:r>
                <a:r>
                  <a:rPr lang="en-US" altLang="ko-KR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문서에서 중요한 단어일 가능성</a:t>
                </a:r>
                <a:r>
                  <a:rPr lang="ko-KR" altLang="en-US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 ↑</a:t>
                </a:r>
                <a:endParaRPr lang="en-US" altLang="ko-KR" sz="2000" kern="100" dirty="0">
                  <a:latin typeface="+mn-ea"/>
                  <a:cs typeface="Times New Roman" panose="02020603050405020304" pitchFamily="18" charset="0"/>
                </a:endParaRPr>
              </a:p>
              <a:p>
                <a:pPr lvl="1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모든 문서에서 자주 사용되는 단어</a:t>
                </a:r>
                <a:r>
                  <a:rPr lang="en-US" altLang="ko-KR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? </a:t>
                </a:r>
                <a:r>
                  <a:rPr lang="ko-KR" altLang="en-US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→ 일반적으로 많이 사용되는 단어일 가능성↑</a:t>
                </a:r>
                <a:endParaRPr lang="en-US" altLang="ko-KR" sz="2000" kern="100" dirty="0"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단어 빈도</a:t>
                </a:r>
                <a:r>
                  <a:rPr lang="en-US" altLang="ko-KR" sz="2000" kern="100" dirty="0">
                    <a:latin typeface="+mn-ea"/>
                    <a:cs typeface="Times New Roman" panose="02020603050405020304" pitchFamily="18" charset="0"/>
                  </a:rPr>
                  <a:t>(TF: Term Frequency) = </a:t>
                </a: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한 문서에서 단어가 사용되는 빈도</a:t>
                </a:r>
                <a:endParaRPr lang="en-US" altLang="ko-KR" sz="2000" kern="100" dirty="0">
                  <a:latin typeface="+mn-ea"/>
                  <a:cs typeface="Times New Roman" panose="02020603050405020304" pitchFamily="18" charset="0"/>
                </a:endParaRPr>
              </a:p>
              <a:p>
                <a:pPr lvl="1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문서 </a:t>
                </a:r>
                <a14:m>
                  <m:oMath xmlns:m="http://schemas.openxmlformats.org/officeDocument/2006/math"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에서의 특정 단어 </a:t>
                </a:r>
                <a14:m>
                  <m:oMath xmlns:m="http://schemas.openxmlformats.org/officeDocument/2006/math"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의 등장 횟수 </a:t>
                </a:r>
                <a14:m>
                  <m:oMath xmlns:m="http://schemas.openxmlformats.org/officeDocument/2006/math">
                    <m:r>
                      <a:rPr lang="en-US" altLang="ko-KR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ko-KR" sz="2000" kern="100" dirty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=0.5+ </m:t>
                      </m:r>
                      <m:f>
                        <m:fPr>
                          <m:ctrlP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0.5 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000" b="0" i="0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⁡{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000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altLang="ko-KR" sz="2000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ko-KR" sz="2000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: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den>
                      </m:f>
                    </m:oMath>
                  </m:oMathPara>
                </a14:m>
                <a:endParaRPr lang="en-US" altLang="ko-KR" sz="2000" kern="100" dirty="0">
                  <a:latin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역문서 빈도</a:t>
                </a:r>
                <a:r>
                  <a:rPr lang="en-US" altLang="ko-KR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(IDF: Inverse Document Frequency) = </a:t>
                </a:r>
                <a:r>
                  <a:rPr lang="ko-KR" altLang="en-US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단어가 사용된 문서 개수의 역수</a:t>
                </a:r>
                <a:endParaRPr lang="en-US" altLang="ko-KR" sz="2000" kern="100" dirty="0"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pPr lvl="1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특정 단어 </a:t>
                </a:r>
                <a14:m>
                  <m:oMath xmlns:m="http://schemas.openxmlformats.org/officeDocument/2006/math"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ko-KR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가 등장한 문서의 수 </a:t>
                </a:r>
                <a14:m>
                  <m:oMath xmlns:m="http://schemas.openxmlformats.org/officeDocument/2006/math"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𝑑𝑓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ko-KR" sz="2000" kern="100" dirty="0"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𝑖𝑑𝑓</m:t>
                      </m:r>
                      <m:d>
                        <m:dPr>
                          <m:ctrlP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log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altLang="ko-KR" sz="2000" b="0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kern="100" dirty="0">
                  <a:latin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문서</a:t>
                </a:r>
                <a:r>
                  <a:rPr lang="en-US" altLang="ko-KR" sz="2000" kern="100" dirty="0">
                    <a:latin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에서 단어 </a:t>
                </a:r>
                <a14:m>
                  <m:oMath xmlns:m="http://schemas.openxmlformats.org/officeDocument/2006/math"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의 중요도</a:t>
                </a:r>
                <a:r>
                  <a:rPr lang="en-US" altLang="ko-KR" sz="2000" kern="100" dirty="0">
                    <a:latin typeface="+mn-ea"/>
                    <a:cs typeface="Times New Roman" panose="02020603050405020304" pitchFamily="18" charset="0"/>
                  </a:rPr>
                  <a:t>(TF-IDF)</a:t>
                </a: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는 다음과 같음</a:t>
                </a:r>
                <a:endParaRPr lang="en-US" altLang="ko-KR" sz="2000" kern="100" dirty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𝑡𝑓𝑖𝑑𝑓</m:t>
                      </m:r>
                      <m:d>
                        <m:dPr>
                          <m:ctrlP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𝑡𝑓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)×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𝑖𝑑𝑓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kern="100" dirty="0">
                  <a:effectLst/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내용 개체 틀 2">
                <a:extLst>
                  <a:ext uri="{FF2B5EF4-FFF2-40B4-BE49-F238E27FC236}">
                    <a16:creationId xmlns:a16="http://schemas.microsoft.com/office/drawing/2014/main" id="{556FF71C-7CF5-4F1D-8066-3E55A467BB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4751" y="1053296"/>
                <a:ext cx="10321403" cy="5697128"/>
              </a:xfrm>
              <a:blipFill>
                <a:blip r:embed="rId2"/>
                <a:stretch>
                  <a:fillRect l="-473" t="-7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837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984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TF-IDF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구현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6"/>
            <a:ext cx="10321403" cy="5302677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Python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으로는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scikit-learn(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sklearn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패키지로 쉽게 계산이 가능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25CBB77D-5CE6-65AB-17AC-007A157108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906950"/>
              </p:ext>
            </p:extLst>
          </p:nvPr>
        </p:nvGraphicFramePr>
        <p:xfrm>
          <a:off x="789253" y="1634191"/>
          <a:ext cx="4933732" cy="4721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Bitmap Image" r:id="rId3" imgW="3990960" imgH="3819600" progId="PBrush">
                  <p:embed/>
                </p:oleObj>
              </mc:Choice>
              <mc:Fallback>
                <p:oleObj name="Bitmap Image" r:id="rId3" imgW="3990960" imgH="381960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25CBB77D-5CE6-65AB-17AC-007A157108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9253" y="1634191"/>
                        <a:ext cx="4933732" cy="4721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A7291F9-CA32-117A-28F5-4B44E68DB337}"/>
              </a:ext>
            </a:extLst>
          </p:cNvPr>
          <p:cNvSpPr txBox="1">
            <a:spLocks/>
          </p:cNvSpPr>
          <p:nvPr/>
        </p:nvSpPr>
        <p:spPr>
          <a:xfrm>
            <a:off x="5722985" y="1567398"/>
            <a:ext cx="5258667" cy="4914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Pretendard" panose="02000503000000020004" pitchFamily="50" charset="-127"/>
              <a:buChar char="-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입력데이터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6C4EB07E-9EF6-7D30-6D82-8ECF0AD73B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596544"/>
              </p:ext>
            </p:extLst>
          </p:nvPr>
        </p:nvGraphicFramePr>
        <p:xfrm>
          <a:off x="5822016" y="1970444"/>
          <a:ext cx="6226549" cy="1200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" name="Bitmap Image" r:id="rId5" imgW="5038560" imgH="971640" progId="PBrush">
                  <p:embed/>
                </p:oleObj>
              </mc:Choice>
              <mc:Fallback>
                <p:oleObj name="Bitmap Image" r:id="rId5" imgW="5038560" imgH="971640" progId="PBrush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6C4EB07E-9EF6-7D30-6D82-8ECF0AD73B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22016" y="1970444"/>
                        <a:ext cx="6226549" cy="12005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11E2A90E-24D1-7120-C1AC-00483B9A5E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260219"/>
              </p:ext>
            </p:extLst>
          </p:nvPr>
        </p:nvGraphicFramePr>
        <p:xfrm>
          <a:off x="5822016" y="3621980"/>
          <a:ext cx="6369679" cy="3233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8" name="Bitmap Image" r:id="rId7" imgW="6181560" imgH="3019320" progId="PBrush">
                  <p:embed/>
                </p:oleObj>
              </mc:Choice>
              <mc:Fallback>
                <p:oleObj name="Bitmap Image" r:id="rId7" imgW="6181560" imgH="3019320" progId="PBrush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11E2A90E-24D1-7120-C1AC-00483B9A5E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22016" y="3621980"/>
                        <a:ext cx="6369679" cy="3233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2323D8C2-9438-ACB4-604B-78E627853DB5}"/>
              </a:ext>
            </a:extLst>
          </p:cNvPr>
          <p:cNvSpPr txBox="1">
            <a:spLocks/>
          </p:cNvSpPr>
          <p:nvPr/>
        </p:nvSpPr>
        <p:spPr>
          <a:xfrm>
            <a:off x="5722985" y="3222044"/>
            <a:ext cx="5258667" cy="4914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Pretendard" panose="02000503000000020004" pitchFamily="50" charset="-127"/>
              <a:buChar char="-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실행결과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894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138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주제 모델링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(Topic Modeling)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D44A30A-A2D8-1009-4ADC-3295C34F5DAB}"/>
              </a:ext>
            </a:extLst>
          </p:cNvPr>
          <p:cNvSpPr txBox="1">
            <a:spLocks/>
          </p:cNvSpPr>
          <p:nvPr/>
        </p:nvSpPr>
        <p:spPr>
          <a:xfrm>
            <a:off x="424751" y="1053296"/>
            <a:ext cx="10321403" cy="5697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Pretendard" panose="02000503000000020004" pitchFamily="50" charset="-127"/>
              <a:buChar char="-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잠재 </a:t>
            </a:r>
            <a:r>
              <a:rPr lang="ko-KR" altLang="en-US" sz="2000" dirty="0" err="1">
                <a:latin typeface="+mn-ea"/>
              </a:rPr>
              <a:t>디리클레</a:t>
            </a:r>
            <a:r>
              <a:rPr lang="ko-KR" altLang="en-US" sz="2000" dirty="0">
                <a:latin typeface="+mn-ea"/>
              </a:rPr>
              <a:t> 할당</a:t>
            </a:r>
            <a:r>
              <a:rPr lang="en-US" altLang="ko-KR" sz="2000" dirty="0">
                <a:latin typeface="+mn-ea"/>
              </a:rPr>
              <a:t>(LDA: Latent Dirichlet Allocation)</a:t>
            </a:r>
            <a:r>
              <a:rPr lang="ko-KR" altLang="en-US" sz="2000" dirty="0">
                <a:latin typeface="+mn-ea"/>
              </a:rPr>
              <a:t>이 대표적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각 주제는 단어의 조합으로 표현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ko-KR" sz="2000" dirty="0">
                <a:latin typeface="+mn-ea"/>
              </a:rPr>
              <a:t>“</a:t>
            </a:r>
            <a:r>
              <a:rPr lang="ko-KR" altLang="en-US" sz="2000" dirty="0">
                <a:latin typeface="+mn-ea"/>
              </a:rPr>
              <a:t>금융</a:t>
            </a:r>
            <a:r>
              <a:rPr lang="en-US" altLang="ko-KR" sz="2000" dirty="0">
                <a:latin typeface="+mn-ea"/>
              </a:rPr>
              <a:t>” </a:t>
            </a:r>
            <a:r>
              <a:rPr lang="ko-KR" altLang="en-US" sz="2000" dirty="0">
                <a:latin typeface="+mn-ea"/>
              </a:rPr>
              <a:t>주제 </a:t>
            </a:r>
            <a:r>
              <a:rPr lang="en-US" altLang="ko-KR" sz="2000" dirty="0">
                <a:latin typeface="+mn-ea"/>
              </a:rPr>
              <a:t>: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“</a:t>
            </a:r>
            <a:r>
              <a:rPr lang="ko-KR" altLang="en-US" sz="2000" dirty="0">
                <a:latin typeface="+mn-ea"/>
              </a:rPr>
              <a:t>금리</a:t>
            </a:r>
            <a:r>
              <a:rPr lang="en-US" altLang="ko-KR" sz="2000" dirty="0">
                <a:latin typeface="+mn-ea"/>
              </a:rPr>
              <a:t>”(20%), “</a:t>
            </a:r>
            <a:r>
              <a:rPr lang="ko-KR" altLang="en-US" sz="2000" dirty="0">
                <a:latin typeface="+mn-ea"/>
              </a:rPr>
              <a:t>은행</a:t>
            </a:r>
            <a:r>
              <a:rPr lang="en-US" altLang="ko-KR" sz="2000" dirty="0">
                <a:latin typeface="+mn-ea"/>
              </a:rPr>
              <a:t>“(10%), “</a:t>
            </a:r>
            <a:r>
              <a:rPr lang="ko-KR" altLang="en-US" sz="2000" dirty="0">
                <a:latin typeface="+mn-ea"/>
              </a:rPr>
              <a:t>주식</a:t>
            </a:r>
            <a:r>
              <a:rPr lang="en-US" altLang="ko-KR" sz="2000" dirty="0">
                <a:latin typeface="+mn-ea"/>
              </a:rPr>
              <a:t>”(5%), “</a:t>
            </a:r>
            <a:r>
              <a:rPr lang="ko-KR" altLang="en-US" sz="2000" dirty="0">
                <a:latin typeface="+mn-ea"/>
              </a:rPr>
              <a:t>대출</a:t>
            </a:r>
            <a:r>
              <a:rPr lang="en-US" altLang="ko-KR" sz="2000" dirty="0">
                <a:latin typeface="+mn-ea"/>
              </a:rPr>
              <a:t>”(10%)…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각 문서는 주제의 혼합으로 표현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문서 </a:t>
            </a:r>
            <a:r>
              <a:rPr lang="en-US" altLang="ko-KR" sz="2000" dirty="0">
                <a:latin typeface="+mn-ea"/>
              </a:rPr>
              <a:t>1 : </a:t>
            </a:r>
            <a:r>
              <a:rPr lang="ko-KR" altLang="en-US" sz="2000" dirty="0">
                <a:latin typeface="+mn-ea"/>
              </a:rPr>
              <a:t>금융 </a:t>
            </a:r>
            <a:r>
              <a:rPr lang="en-US" altLang="ko-KR" sz="2000" dirty="0">
                <a:latin typeface="+mn-ea"/>
              </a:rPr>
              <a:t>60%, </a:t>
            </a:r>
            <a:r>
              <a:rPr lang="ko-KR" altLang="en-US" sz="2000" dirty="0">
                <a:latin typeface="+mn-ea"/>
              </a:rPr>
              <a:t>정치 </a:t>
            </a:r>
            <a:r>
              <a:rPr lang="en-US" altLang="ko-KR" sz="2000" dirty="0">
                <a:latin typeface="+mn-ea"/>
              </a:rPr>
              <a:t>30%, </a:t>
            </a:r>
            <a:r>
              <a:rPr lang="ko-KR" altLang="en-US" sz="2000" dirty="0">
                <a:latin typeface="+mn-ea"/>
              </a:rPr>
              <a:t>사회 </a:t>
            </a:r>
            <a:r>
              <a:rPr lang="en-US" altLang="ko-KR" sz="2000" dirty="0">
                <a:latin typeface="+mn-ea"/>
              </a:rPr>
              <a:t>10%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문서 </a:t>
            </a:r>
            <a:r>
              <a:rPr lang="en-US" altLang="ko-KR" sz="2000" dirty="0">
                <a:latin typeface="+mn-ea"/>
              </a:rPr>
              <a:t>2: </a:t>
            </a:r>
            <a:r>
              <a:rPr lang="ko-KR" altLang="en-US" sz="2000" dirty="0">
                <a:latin typeface="+mn-ea"/>
              </a:rPr>
              <a:t>문화 </a:t>
            </a:r>
            <a:r>
              <a:rPr lang="en-US" altLang="ko-KR" sz="2000" dirty="0">
                <a:latin typeface="+mn-ea"/>
              </a:rPr>
              <a:t>90%, </a:t>
            </a:r>
            <a:r>
              <a:rPr lang="ko-KR" altLang="en-US" sz="2000" dirty="0">
                <a:latin typeface="+mn-ea"/>
              </a:rPr>
              <a:t>정치 </a:t>
            </a:r>
            <a:r>
              <a:rPr lang="en-US" altLang="ko-KR" sz="2000" dirty="0">
                <a:latin typeface="+mn-ea"/>
              </a:rPr>
              <a:t>10%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주제의 개수는 사용자가 직접 정해야 함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지정된 주제의 개수를 토대로 </a:t>
            </a:r>
            <a:r>
              <a:rPr lang="en-US" altLang="ko-KR" sz="2000" dirty="0">
                <a:latin typeface="+mn-ea"/>
              </a:rPr>
              <a:t>LDA</a:t>
            </a:r>
            <a:r>
              <a:rPr lang="ko-KR" altLang="en-US" sz="2000" dirty="0">
                <a:latin typeface="+mn-ea"/>
              </a:rPr>
              <a:t>는 입력된 데이터를 토대로 모든 단어를 각 주제에 할당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+mn-ea"/>
              </a:rPr>
              <a:t>Python</a:t>
            </a:r>
            <a:r>
              <a:rPr lang="ko-KR" altLang="en-US" sz="2000" dirty="0">
                <a:latin typeface="+mn-ea"/>
              </a:rPr>
              <a:t>에서는 </a:t>
            </a:r>
            <a:r>
              <a:rPr lang="en-US" altLang="ko-KR" sz="2000" dirty="0" err="1">
                <a:latin typeface="+mn-ea"/>
              </a:rPr>
              <a:t>gensim</a:t>
            </a:r>
            <a:r>
              <a:rPr lang="en-US" altLang="ko-KR" sz="2000" dirty="0">
                <a:latin typeface="+mn-ea"/>
              </a:rPr>
              <a:t> LDA</a:t>
            </a:r>
            <a:r>
              <a:rPr lang="ko-KR" altLang="en-US" sz="2000" dirty="0">
                <a:latin typeface="+mn-ea"/>
              </a:rPr>
              <a:t>가 대표적으로 사용되는 패키지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7963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138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gensim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LDA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사용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4D0A2E-0EE6-F1BD-39B1-45343689B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660421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2020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년 이후 금통위 의사록에서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명사를 추출한 후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10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개의 주체를 추출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95F2FBF0-FC15-09FC-702F-D26F749568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710191"/>
              </p:ext>
            </p:extLst>
          </p:nvPr>
        </p:nvGraphicFramePr>
        <p:xfrm>
          <a:off x="894229" y="1610378"/>
          <a:ext cx="7093324" cy="4675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Bitmap Image" r:id="rId3" imgW="5867280" imgH="3867120" progId="PBrush">
                  <p:embed/>
                </p:oleObj>
              </mc:Choice>
              <mc:Fallback>
                <p:oleObj name="Bitmap Image" r:id="rId3" imgW="5867280" imgH="3867120" progId="PBrus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95F2FBF0-FC15-09FC-702F-D26F74956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4229" y="1610378"/>
                        <a:ext cx="7093324" cy="4675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8348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138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gensim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LDA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결과</a:t>
            </a: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0E622AE5-892B-158C-3F49-1146C1BDD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639600"/>
              </p:ext>
            </p:extLst>
          </p:nvPr>
        </p:nvGraphicFramePr>
        <p:xfrm>
          <a:off x="342945" y="1188944"/>
          <a:ext cx="11393491" cy="2567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Bitmap Image" r:id="rId3" imgW="10906200" imgH="2457360" progId="PBrush">
                  <p:embed/>
                </p:oleObj>
              </mc:Choice>
              <mc:Fallback>
                <p:oleObj name="Bitmap Image" r:id="rId3" imgW="10906200" imgH="245736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0E622AE5-892B-158C-3F49-1146C1BDD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945" y="1188944"/>
                        <a:ext cx="11393491" cy="2567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204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138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감성분석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(Sentiment Analysis)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문장의 의미를 긍정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부정으로 구분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기존에는 사전에 정의된 긍정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부정적인 단어가 사용되는 횟수를 카운트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물가가 연일 상승하고 있어 이번 금통위에서 기준금리를 올릴 것으로 예상된다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.”</a:t>
            </a: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 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긍정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2 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상승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올릴 것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부정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0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FRB(Shapiro, 2020),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영란은행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Kalamara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2020)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등에서 활용한 바 있음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최근에는 문장 전체를 벡터화 한 후 기계학습을 통해 문장의 의미를 파악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당행 뉴스심리지수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(NSI)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생성시 기계학습을 통해 문장을 분류하여 심리를 파악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디지털신기술반의 인플레이션 어조지수 생성에 활용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사전학습된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언어모델 사용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3264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138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감성분석 예시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4407225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영어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(Vader)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47D33BAF-DB9A-D420-A499-617577E92019}"/>
              </a:ext>
            </a:extLst>
          </p:cNvPr>
          <p:cNvSpPr txBox="1">
            <a:spLocks/>
          </p:cNvSpPr>
          <p:nvPr/>
        </p:nvSpPr>
        <p:spPr>
          <a:xfrm>
            <a:off x="5599270" y="1066688"/>
            <a:ext cx="4407225" cy="5044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Pretendard" panose="02000503000000020004" pitchFamily="50" charset="-127"/>
              <a:buChar char="-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한글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eKoNLPy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 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이영준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2018)</a:t>
            </a: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4762DDAA-9636-C114-BB55-AB6AE7A80A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584"/>
              </p:ext>
            </p:extLst>
          </p:nvPr>
        </p:nvGraphicFramePr>
        <p:xfrm>
          <a:off x="708900" y="1532190"/>
          <a:ext cx="4669923" cy="3793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name="Bitmap Image" r:id="rId3" imgW="4010040" imgH="3257640" progId="PBrush">
                  <p:embed/>
                </p:oleObj>
              </mc:Choice>
              <mc:Fallback>
                <p:oleObj name="Bitmap Image" r:id="rId3" imgW="4010040" imgH="325764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4762DDAA-9636-C114-BB55-AB6AE7A80A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8900" y="1532190"/>
                        <a:ext cx="4669923" cy="3793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4D87D14C-625B-560A-E4C8-0E559A917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964757"/>
              </p:ext>
            </p:extLst>
          </p:nvPr>
        </p:nvGraphicFramePr>
        <p:xfrm>
          <a:off x="708900" y="5377120"/>
          <a:ext cx="5600962" cy="136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9" name="Bitmap Image" r:id="rId5" imgW="5200560" imgH="1266840" progId="PBrush">
                  <p:embed/>
                </p:oleObj>
              </mc:Choice>
              <mc:Fallback>
                <p:oleObj name="Bitmap Image" r:id="rId5" imgW="5200560" imgH="1266840" progId="PBrus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4D87D14C-625B-560A-E4C8-0E559A917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8900" y="5377120"/>
                        <a:ext cx="5600962" cy="1364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3DC90A79-FF66-A744-9D81-D401F08954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848589"/>
              </p:ext>
            </p:extLst>
          </p:nvPr>
        </p:nvGraphicFramePr>
        <p:xfrm>
          <a:off x="5677101" y="1519614"/>
          <a:ext cx="6496969" cy="3783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0" name="Bitmap Image" r:id="rId7" imgW="6772320" imgH="3943440" progId="PBrush">
                  <p:embed/>
                </p:oleObj>
              </mc:Choice>
              <mc:Fallback>
                <p:oleObj name="Bitmap Image" r:id="rId7" imgW="6772320" imgH="3943440" progId="PBrush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3DC90A79-FF66-A744-9D81-D401F08954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77101" y="1519614"/>
                        <a:ext cx="6496969" cy="3783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1037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4897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텍스트 데이터를 어떻게 분석할 것인가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?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7C9A02B6-72A8-7E12-4995-249444B6E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6426"/>
            <a:ext cx="10321403" cy="259531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데이터를 분석하는 목적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?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분류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(classification)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지금까지 어떤 일이 있었던가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?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어떻게 해석할 것인가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?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예측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(prediction)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앞으로 어떻게 될 것인가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?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무슨 일이 일어날 것인가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?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텍스트 데이터 분석 또한 기존 데이터 분석 방법과 큰 차이는 없음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다만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분석에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필요없는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데이터를 제거하기 위한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전처리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과정에 많은 노력이 필요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074" name="Picture 2" descr="네이버 기업, 채용, 투자, 뉴스, 인수, 매각">
            <a:extLst>
              <a:ext uri="{FF2B5EF4-FFF2-40B4-BE49-F238E27FC236}">
                <a16:creationId xmlns:a16="http://schemas.microsoft.com/office/drawing/2014/main" id="{854C2518-B1BC-81A4-FFC1-969B2104E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37" y="4488626"/>
            <a:ext cx="408334" cy="40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트위터 - 나무위키">
            <a:extLst>
              <a:ext uri="{FF2B5EF4-FFF2-40B4-BE49-F238E27FC236}">
                <a16:creationId xmlns:a16="http://schemas.microsoft.com/office/drawing/2014/main" id="{2C8F6D08-4DD0-5A92-F41D-8E702F99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647" y="4135931"/>
            <a:ext cx="493372" cy="40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책 클립 아트 PNG 이미지 투명 배경 | PNG Play">
            <a:extLst>
              <a:ext uri="{FF2B5EF4-FFF2-40B4-BE49-F238E27FC236}">
                <a16:creationId xmlns:a16="http://schemas.microsoft.com/office/drawing/2014/main" id="{111497F2-0D47-05E2-7D98-196256CF9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187" y="4391430"/>
            <a:ext cx="489884" cy="47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ree Document Cliparts, Download Free Document Cliparts png ...">
            <a:extLst>
              <a:ext uri="{FF2B5EF4-FFF2-40B4-BE49-F238E27FC236}">
                <a16:creationId xmlns:a16="http://schemas.microsoft.com/office/drawing/2014/main" id="{EB4B53AF-4FE2-3C10-0B61-13BA6D20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04" y="4099820"/>
            <a:ext cx="418899" cy="4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ree Database Cliparts, Download Free Database Cliparts png ...">
            <a:extLst>
              <a:ext uri="{FF2B5EF4-FFF2-40B4-BE49-F238E27FC236}">
                <a16:creationId xmlns:a16="http://schemas.microsoft.com/office/drawing/2014/main" id="{0DDE4B47-FA2B-363A-D815-B912D8EBC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25" y="5504511"/>
            <a:ext cx="9715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43BC5536-5F92-5402-2E6F-A2FEFC1AD5E9}"/>
              </a:ext>
            </a:extLst>
          </p:cNvPr>
          <p:cNvSpPr/>
          <p:nvPr/>
        </p:nvSpPr>
        <p:spPr>
          <a:xfrm>
            <a:off x="963361" y="5089800"/>
            <a:ext cx="1174045" cy="358065"/>
          </a:xfrm>
          <a:prstGeom prst="downArrow">
            <a:avLst>
              <a:gd name="adj1" fmla="val 64876"/>
              <a:gd name="adj2" fmla="val 500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FB0CCF12-D7AC-E2DB-CBE7-750A6F24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25" y="4556748"/>
            <a:ext cx="478007" cy="47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4E671B9E-38E1-87E4-15A6-84257657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00" y="4471358"/>
            <a:ext cx="478007" cy="47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88240173-4C87-1688-A404-6C60A9C9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019" y="4071864"/>
            <a:ext cx="702395" cy="29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8C8C553-5D5D-57E8-150D-0D6ED93C8EE0}"/>
              </a:ext>
            </a:extLst>
          </p:cNvPr>
          <p:cNvSpPr txBox="1"/>
          <p:nvPr/>
        </p:nvSpPr>
        <p:spPr>
          <a:xfrm>
            <a:off x="1069612" y="3684981"/>
            <a:ext cx="105958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b="1" dirty="0"/>
              <a:t>데이터 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12B9BF-8251-C707-9373-6B52A9F4FF39}"/>
              </a:ext>
            </a:extLst>
          </p:cNvPr>
          <p:cNvSpPr txBox="1"/>
          <p:nvPr/>
        </p:nvSpPr>
        <p:spPr>
          <a:xfrm>
            <a:off x="4445318" y="3701249"/>
            <a:ext cx="6011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b="1" dirty="0" err="1"/>
              <a:t>전처리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A4260C-9DB0-44B0-EB10-07D6F39BE61E}"/>
              </a:ext>
            </a:extLst>
          </p:cNvPr>
          <p:cNvSpPr txBox="1"/>
          <p:nvPr/>
        </p:nvSpPr>
        <p:spPr>
          <a:xfrm>
            <a:off x="7515359" y="3683237"/>
            <a:ext cx="4007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b="1" dirty="0"/>
              <a:t>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DA0671-A526-567F-246C-78FB4AE35644}"/>
              </a:ext>
            </a:extLst>
          </p:cNvPr>
          <p:cNvSpPr txBox="1"/>
          <p:nvPr/>
        </p:nvSpPr>
        <p:spPr>
          <a:xfrm>
            <a:off x="3602313" y="4101226"/>
            <a:ext cx="21707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html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lang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="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ko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"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data-useragent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="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Mozilla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/5.0 (Windows NT 10.0; Win64; x64)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AppleWebKit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/537.36 (KHTML,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like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Gecko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Chrome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/105.0.0.0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Safari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/537.36"&gt; &lt;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head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&gt; &lt;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meta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charset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="utf-8"&gt; &lt;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meta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http-equiv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="X-UA-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Compatible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"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content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="IE=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edge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“</a:t>
            </a:r>
            <a:r>
              <a:rPr lang="en-US" altLang="ko-KR" sz="700" dirty="0">
                <a:latin typeface="굴림" panose="020B0600000101010101" pitchFamily="50" charset="-127"/>
                <a:ea typeface="굴림" panose="020B0600000101010101" pitchFamily="50" charset="-127"/>
              </a:rPr>
              <a:t>&gt; ……</a:t>
            </a:r>
            <a:endParaRPr lang="ko-KR" altLang="en-US" sz="7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FD067D34-DD33-04A3-32C1-6086AEFC81AC}"/>
              </a:ext>
            </a:extLst>
          </p:cNvPr>
          <p:cNvSpPr/>
          <p:nvPr/>
        </p:nvSpPr>
        <p:spPr>
          <a:xfrm>
            <a:off x="4057035" y="4949365"/>
            <a:ext cx="1174045" cy="358065"/>
          </a:xfrm>
          <a:prstGeom prst="downArrow">
            <a:avLst>
              <a:gd name="adj1" fmla="val 64876"/>
              <a:gd name="adj2" fmla="val 500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486EF5-EF23-201D-C8F2-4AC2A69B036F}"/>
              </a:ext>
            </a:extLst>
          </p:cNvPr>
          <p:cNvSpPr txBox="1"/>
          <p:nvPr/>
        </p:nvSpPr>
        <p:spPr>
          <a:xfrm>
            <a:off x="3558678" y="5387179"/>
            <a:ext cx="21707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lang="ko-KR" altLang="en-US" sz="800" b="0" i="0" dirty="0" err="1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헤럴드경제</a:t>
            </a:r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=</a:t>
            </a:r>
            <a:r>
              <a:rPr lang="ko-KR" altLang="en-US" sz="800" b="0" i="0" dirty="0" err="1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문영규</a:t>
            </a:r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·</a:t>
            </a:r>
            <a:r>
              <a:rPr lang="ko-KR" altLang="en-US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김지헌 기자</a:t>
            </a:r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] </a:t>
            </a:r>
            <a:r>
              <a:rPr lang="ko-KR" altLang="en-US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글로벌 경기위축</a:t>
            </a:r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·</a:t>
            </a:r>
            <a:r>
              <a:rPr lang="ko-KR" altLang="en-US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수요둔화 등으로 인한 혹독한 ‘반도체의 </a:t>
            </a:r>
            <a:r>
              <a:rPr lang="ko-KR" altLang="en-US" sz="800" b="0" i="0" dirty="0" err="1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겨울’이</a:t>
            </a:r>
            <a:r>
              <a:rPr lang="ko-KR" altLang="en-US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예상되는 가운데 반도체 업황 반등 시점을 놓고도 의견이 분분하다</a:t>
            </a:r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빠르면 내년 </a:t>
            </a:r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분기를 예상하는가 하면 내년 하반기에나 가능할 것이란 관측도 있다</a:t>
            </a:r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….</a:t>
            </a: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2B4F1102-AC2E-AEE3-6DB0-39AEC59D0D08}"/>
              </a:ext>
            </a:extLst>
          </p:cNvPr>
          <p:cNvSpPr/>
          <p:nvPr/>
        </p:nvSpPr>
        <p:spPr>
          <a:xfrm rot="16200000">
            <a:off x="2526381" y="4800411"/>
            <a:ext cx="1174045" cy="617087"/>
          </a:xfrm>
          <a:prstGeom prst="downArrow">
            <a:avLst>
              <a:gd name="adj1" fmla="val 6069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EAC3ECD2-B135-E60E-AAF9-1825D37D8E64}"/>
              </a:ext>
            </a:extLst>
          </p:cNvPr>
          <p:cNvSpPr/>
          <p:nvPr/>
        </p:nvSpPr>
        <p:spPr>
          <a:xfrm rot="16200000">
            <a:off x="5586908" y="4814655"/>
            <a:ext cx="1174045" cy="617087"/>
          </a:xfrm>
          <a:prstGeom prst="downArrow">
            <a:avLst>
              <a:gd name="adj1" fmla="val 6069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88" name="Picture 16" descr="Introducing Text and Code Embeddings in the OpenAI API">
            <a:extLst>
              <a:ext uri="{FF2B5EF4-FFF2-40B4-BE49-F238E27FC236}">
                <a16:creationId xmlns:a16="http://schemas.microsoft.com/office/drawing/2014/main" id="{75A97290-D1CF-D54D-220D-6FC217C19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563" y="4251703"/>
            <a:ext cx="1017262" cy="69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3" name="개체 62">
            <a:extLst>
              <a:ext uri="{FF2B5EF4-FFF2-40B4-BE49-F238E27FC236}">
                <a16:creationId xmlns:a16="http://schemas.microsoft.com/office/drawing/2014/main" id="{58A3324B-235B-45C0-4AFB-9CAC9403F5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853194"/>
              </p:ext>
            </p:extLst>
          </p:nvPr>
        </p:nvGraphicFramePr>
        <p:xfrm>
          <a:off x="7715734" y="5115244"/>
          <a:ext cx="930909" cy="437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12" imgW="6667560" imgH="3133800" progId="PBrush">
                  <p:embed/>
                </p:oleObj>
              </mc:Choice>
              <mc:Fallback>
                <p:oleObj name="Bitmap Image" r:id="rId12" imgW="6667560" imgH="3133800" progId="PBrush">
                  <p:embed/>
                  <p:pic>
                    <p:nvPicPr>
                      <p:cNvPr id="63" name="개체 62">
                        <a:extLst>
                          <a:ext uri="{FF2B5EF4-FFF2-40B4-BE49-F238E27FC236}">
                            <a16:creationId xmlns:a16="http://schemas.microsoft.com/office/drawing/2014/main" id="{58A3324B-235B-45C0-4AFB-9CAC9403F5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15734" y="5115244"/>
                        <a:ext cx="930909" cy="437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02" name="Picture 30" descr="Applied Sciences | Free Full-Text | From Word Embeddings to Pre-Trained  Language Models: A State-of-the-Art Walkthrough">
            <a:extLst>
              <a:ext uri="{FF2B5EF4-FFF2-40B4-BE49-F238E27FC236}">
                <a16:creationId xmlns:a16="http://schemas.microsoft.com/office/drawing/2014/main" id="{F45A1D45-25A1-6CC2-C90D-B6A4E1EE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558" y="4314462"/>
            <a:ext cx="558844" cy="7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Neural Network: A Complete Beginners Guide - Gadictos">
            <a:extLst>
              <a:ext uri="{FF2B5EF4-FFF2-40B4-BE49-F238E27FC236}">
                <a16:creationId xmlns:a16="http://schemas.microsoft.com/office/drawing/2014/main" id="{989234F2-1F62-C87A-9EE6-FDB072540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063" y="4888174"/>
            <a:ext cx="841066" cy="55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Free Line Graph Clipart in AI, SVG, EPS or PSD">
            <a:extLst>
              <a:ext uri="{FF2B5EF4-FFF2-40B4-BE49-F238E27FC236}">
                <a16:creationId xmlns:a16="http://schemas.microsoft.com/office/drawing/2014/main" id="{F5AC57E5-BE42-7E19-A8AC-8FAC89EF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293" y="4216852"/>
            <a:ext cx="1897867" cy="18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24 Decision Tree Icon - Logo Icon Source">
            <a:extLst>
              <a:ext uri="{FF2B5EF4-FFF2-40B4-BE49-F238E27FC236}">
                <a16:creationId xmlns:a16="http://schemas.microsoft.com/office/drawing/2014/main" id="{4DCE1E19-2C2A-00E3-9F69-A0B2A33E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639" y="4166580"/>
            <a:ext cx="625611" cy="62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AAFCE4BC-B468-E538-E59A-4A98AF01FB85}"/>
              </a:ext>
            </a:extLst>
          </p:cNvPr>
          <p:cNvSpPr/>
          <p:nvPr/>
        </p:nvSpPr>
        <p:spPr>
          <a:xfrm rot="16200000">
            <a:off x="8634006" y="4814655"/>
            <a:ext cx="1174045" cy="617087"/>
          </a:xfrm>
          <a:prstGeom prst="downArrow">
            <a:avLst>
              <a:gd name="adj1" fmla="val 6069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F679FE1-03A3-AD58-4AE8-A9C9B5DDC656}"/>
              </a:ext>
            </a:extLst>
          </p:cNvPr>
          <p:cNvSpPr txBox="1"/>
          <p:nvPr/>
        </p:nvSpPr>
        <p:spPr>
          <a:xfrm>
            <a:off x="10097025" y="3683237"/>
            <a:ext cx="8544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b="1" dirty="0"/>
              <a:t>결론 도출</a:t>
            </a:r>
          </a:p>
        </p:txBody>
      </p:sp>
      <p:pic>
        <p:nvPicPr>
          <p:cNvPr id="3110" name="Picture 38" descr="Lecture 7 Multiple Linear Regression I">
            <a:extLst>
              <a:ext uri="{FF2B5EF4-FFF2-40B4-BE49-F238E27FC236}">
                <a16:creationId xmlns:a16="http://schemas.microsoft.com/office/drawing/2014/main" id="{1225B282-806F-2A55-9B91-4C9DE7DD4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216" y="5565736"/>
            <a:ext cx="748285" cy="5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011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참고자료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김수현</a:t>
            </a:r>
            <a:r>
              <a:rPr lang="en-US" altLang="ko-KR" sz="1400" dirty="0"/>
              <a:t>, </a:t>
            </a:r>
            <a:r>
              <a:rPr lang="ko-KR" altLang="en-US" sz="1400" dirty="0"/>
              <a:t>이영준</a:t>
            </a:r>
            <a:r>
              <a:rPr lang="en-US" altLang="ko-KR" sz="1400" dirty="0"/>
              <a:t>, </a:t>
            </a:r>
            <a:r>
              <a:rPr lang="ko-KR" altLang="en-US" sz="1400" dirty="0"/>
              <a:t>신진영</a:t>
            </a:r>
            <a:r>
              <a:rPr lang="en-US" altLang="ko-KR" sz="1400" dirty="0"/>
              <a:t>, </a:t>
            </a:r>
            <a:r>
              <a:rPr lang="ko-KR" altLang="en-US" sz="1400" dirty="0"/>
              <a:t>박기영</a:t>
            </a:r>
            <a:r>
              <a:rPr lang="en-US" altLang="ko-KR" sz="1400" dirty="0"/>
              <a:t>, “</a:t>
            </a:r>
            <a:r>
              <a:rPr lang="ko-KR" altLang="en-US" sz="1400" dirty="0"/>
              <a:t>경제 분석을 위한 텍스트 마이닝</a:t>
            </a:r>
            <a:r>
              <a:rPr lang="en-US" altLang="ko-KR" sz="1400" dirty="0"/>
              <a:t>”, BOK </a:t>
            </a:r>
            <a:r>
              <a:rPr lang="ko-KR" altLang="en-US" sz="1400" dirty="0"/>
              <a:t>경제연구 제</a:t>
            </a:r>
            <a:r>
              <a:rPr lang="en-US" altLang="ko-KR" sz="1400" dirty="0"/>
              <a:t>2019-18</a:t>
            </a:r>
            <a:r>
              <a:rPr lang="ko-KR" altLang="en-US" sz="1400" dirty="0"/>
              <a:t>호</a:t>
            </a:r>
            <a:r>
              <a:rPr lang="en-US" altLang="ko-KR" sz="1400" dirty="0"/>
              <a:t>, 2019</a:t>
            </a:r>
          </a:p>
          <a:p>
            <a:pPr marL="0" indent="0">
              <a:buNone/>
            </a:pPr>
            <a:r>
              <a:rPr lang="en-US" altLang="ko-KR" sz="1400" dirty="0" err="1"/>
              <a:t>Bholat</a:t>
            </a:r>
            <a:r>
              <a:rPr lang="en-US" altLang="ko-KR" sz="1400" dirty="0"/>
              <a:t>, D., Hansen, S., Santos, P., and </a:t>
            </a:r>
            <a:r>
              <a:rPr lang="en-US" altLang="ko-KR" sz="1400" dirty="0" err="1"/>
              <a:t>Schonhardt</a:t>
            </a:r>
            <a:r>
              <a:rPr lang="en-US" altLang="ko-KR" sz="1400" dirty="0"/>
              <a:t>-Bailey, C. (2015), “Text mining for central banks,” Centre for Central Banking Studies Handbook – No.33</a:t>
            </a:r>
          </a:p>
          <a:p>
            <a:pPr marL="0" indent="0">
              <a:buNone/>
            </a:pPr>
            <a:r>
              <a:rPr lang="en-US" altLang="ko-KR" sz="1400" dirty="0"/>
              <a:t>Gentzkow, M., Kelly, B., and </a:t>
            </a:r>
            <a:r>
              <a:rPr lang="en-US" altLang="ko-KR" sz="1400" dirty="0" err="1"/>
              <a:t>Taddy</a:t>
            </a:r>
            <a:r>
              <a:rPr lang="en-US" altLang="ko-KR" sz="1400" dirty="0"/>
              <a:t>, M. (2019), “Text as Data,” Journal of Economic Literature 2019, vol.57(3), pp.535-574 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Kalamara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E., </a:t>
            </a: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Turrel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A., </a:t>
            </a: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Redl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C., </a:t>
            </a: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Kapetanios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G., and Kapadia, S. (2020), “Making text count: economic forecasting using newspaper text,” Bank of England Staff Working Paper No. 865</a:t>
            </a:r>
            <a:endParaRPr lang="en-US" altLang="ko-KR" sz="1050" kern="10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/>
              <a:t>Lee, Y., </a:t>
            </a:r>
            <a:r>
              <a:rPr lang="en-US" altLang="ko-KR" sz="1400" dirty="0" err="1"/>
              <a:t>eKoNLPy</a:t>
            </a:r>
            <a:r>
              <a:rPr lang="en-US" altLang="ko-KR" sz="1400" dirty="0"/>
              <a:t>: A Korean NLP Python Library for Economic Analysis, 2018. </a:t>
            </a:r>
            <a:r>
              <a:rPr lang="en-US" altLang="ko-KR" sz="1400" dirty="0">
                <a:hlinkClick r:id="rId2"/>
              </a:rPr>
              <a:t>https://github.com/entelecheia/eKoNLPy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Lee, Y., Kim, S., and Park, K., "Deciphering Monetary Policy Board Minutes with Text Mining: The Case of South Korea." Korean Economic Review 35 (2019): 471-511</a:t>
            </a:r>
          </a:p>
          <a:p>
            <a:pPr marL="0" indent="0">
              <a:buNone/>
            </a:pP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Mikolov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T., Chen, K., </a:t>
            </a: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Corrado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G., and Dean, J., “Efficient Estimation of Word Representations in Vector Space,” arXiv:1301.3781</a:t>
            </a:r>
          </a:p>
          <a:p>
            <a:pPr marL="0" indent="0">
              <a:buNone/>
            </a:pP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Shapiro, A. H., </a:t>
            </a: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Sudhof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M., and Wilson, D. J., (2020), “Measuring news sentiment,” Journal of Econometrics, Vol.228, Issue 2, June 2022, pp.221-243</a:t>
            </a:r>
          </a:p>
          <a:p>
            <a:pPr marL="0" indent="0">
              <a:buNone/>
            </a:pP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Vaswani, A., </a:t>
            </a: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Shazeer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N., Parmar, N., </a:t>
            </a: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Uszkoreit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J., L. Jones, A. Gomez, L. Kaiser, and I. </a:t>
            </a: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Polosukhin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2017, “Attention is all you need”, In Advances in Neural Information Processing Systems, pages 6000-6010</a:t>
            </a:r>
          </a:p>
          <a:p>
            <a:pPr marL="0" indent="0">
              <a:buNone/>
            </a:pPr>
            <a:endParaRPr lang="en-US" altLang="ko-KR" sz="14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735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4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7EAA941-9C95-43E3-95D0-5B603999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감사합니다</a:t>
            </a:r>
            <a:r>
              <a:rPr lang="en-US" altLang="ko-KR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961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최근 동향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B8BED21-4E28-F5CE-17D4-5C3596482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6426"/>
            <a:ext cx="10321403" cy="471098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최근 급격히 발전하고 있는 인공지능 기술과 결합하여 과거에는 해결하기 어려웠던 문제에서 탁월한 성과를 보여주고 있는 상황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“Attention is all you need!” (Vaswani, 2016)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트랜스포머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의 개발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사전학습된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언어모델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(PLM: Pre-trained Language Model)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트랜스포머 기반으로 개발되어 번역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텍스트 생성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어조분석 등의 과제에 활용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사전학습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(pre-training)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대량의 텍스트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(10GB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이상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사용하여 단어간 관계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문장구조를 학습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미세조정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(fine-tuning)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비교적 소량의 데이터를 사용하여 사전학습이 완료된 모델을 다양한 용도로 사용하기 위해 변경하는 작업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BERT(Google, 2016) , T5(Google, 2019), GPT-3(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OpenAI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2020)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등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769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실습환경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684CC63-D37D-4C20-B13C-3B7087B30C72}"/>
              </a:ext>
            </a:extLst>
          </p:cNvPr>
          <p:cNvSpPr txBox="1"/>
          <p:nvPr/>
        </p:nvSpPr>
        <p:spPr>
          <a:xfrm>
            <a:off x="613258" y="1004535"/>
            <a:ext cx="11327729" cy="1565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kern="100" dirty="0">
                <a:latin typeface="+mn-ea"/>
                <a:cs typeface="Times New Roman" panose="02020603050405020304" pitchFamily="18" charset="0"/>
              </a:rPr>
              <a:t>Google </a:t>
            </a:r>
            <a:r>
              <a:rPr lang="en-US" altLang="ko-KR" sz="1800" kern="100" dirty="0" err="1">
                <a:latin typeface="+mn-ea"/>
                <a:cs typeface="Times New Roman" panose="02020603050405020304" pitchFamily="18" charset="0"/>
              </a:rPr>
              <a:t>Colab</a:t>
            </a:r>
            <a:r>
              <a:rPr lang="en-US" altLang="ko-KR" sz="1800" kern="100" dirty="0">
                <a:latin typeface="+mn-ea"/>
                <a:cs typeface="Times New Roman" panose="02020603050405020304" pitchFamily="18" charset="0"/>
              </a:rPr>
              <a:t> (</a:t>
            </a:r>
            <a:r>
              <a:rPr lang="en-US" altLang="ko-KR" sz="1800" kern="100" dirty="0">
                <a:latin typeface="+mn-ea"/>
                <a:cs typeface="Times New Roman" panose="02020603050405020304" pitchFamily="18" charset="0"/>
                <a:hlinkClick r:id="rId3"/>
              </a:rPr>
              <a:t>https://colab.research.google.com/?hl=ko</a:t>
            </a:r>
            <a:r>
              <a:rPr lang="en-US" altLang="ko-KR" sz="1800" kern="100" dirty="0">
                <a:latin typeface="+mn-ea"/>
                <a:cs typeface="Times New Roman" panose="02020603050405020304" pitchFamily="18" charset="0"/>
              </a:rPr>
              <a:t>)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인공지능 학습을 위한 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GPU, TPU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를 무료로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사용 가능</a:t>
            </a:r>
            <a:endParaRPr lang="en-US" altLang="ko-KR" kern="100" dirty="0">
              <a:latin typeface="+mn-ea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더 많은 하드웨어 자원이 필요한 경우 유료 서비스를 사용할 필요 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월 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$9.99 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또는 월 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$49.99)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링크 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  <a:hlinkClick r:id="rId4"/>
              </a:rPr>
              <a:t>https://drive.google.com/drive/folders/1U89mtEz2abBhaJRTp3JnVVzMJCuXNPDi?usp=sharing</a:t>
            </a:r>
            <a:endParaRPr lang="en-US" altLang="ko-KR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B510CAC1-B8CA-93C5-C4B6-5A07A0D325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419079"/>
              </p:ext>
            </p:extLst>
          </p:nvPr>
        </p:nvGraphicFramePr>
        <p:xfrm>
          <a:off x="1834496" y="2684302"/>
          <a:ext cx="8045450" cy="417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5" imgW="11268000" imgH="5838840" progId="PBrush">
                  <p:embed/>
                </p:oleObj>
              </mc:Choice>
              <mc:Fallback>
                <p:oleObj name="Bitmap Image" r:id="rId5" imgW="11268000" imgH="5838840" progId="PBrus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B510CAC1-B8CA-93C5-C4B6-5A07A0D325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4496" y="2684302"/>
                        <a:ext cx="8045450" cy="417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8979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921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실습용 데이터 및 코드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</a:t>
            </a:r>
            <a:r>
              <a:rPr lang="en-US" altLang="ko-KR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github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684CC63-D37D-4C20-B13C-3B7087B30C72}"/>
              </a:ext>
            </a:extLst>
          </p:cNvPr>
          <p:cNvSpPr txBox="1"/>
          <p:nvPr/>
        </p:nvSpPr>
        <p:spPr>
          <a:xfrm>
            <a:off x="613259" y="1004535"/>
            <a:ext cx="10852600" cy="767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실습에 사용된 </a:t>
            </a:r>
            <a:r>
              <a:rPr lang="en-US" altLang="ko-KR" kern="100" dirty="0" err="1">
                <a:latin typeface="+mn-ea"/>
                <a:cs typeface="Times New Roman" panose="02020603050405020304" pitchFamily="18" charset="0"/>
              </a:rPr>
              <a:t>colab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코드와 데이터는 아래 </a:t>
            </a:r>
            <a:r>
              <a:rPr lang="en-US" altLang="ko-KR" kern="100" dirty="0" err="1">
                <a:latin typeface="+mn-ea"/>
                <a:cs typeface="Times New Roman" panose="02020603050405020304" pitchFamily="18" charset="0"/>
              </a:rPr>
              <a:t>github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페이지를 접속하시면 됩니다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3"/>
              </a:rPr>
              <a:t>GitHub - </a:t>
            </a:r>
            <a:r>
              <a:rPr lang="en-US" altLang="ko-KR" dirty="0" err="1">
                <a:hlinkClick r:id="rId3"/>
              </a:rPr>
              <a:t>initialsw</a:t>
            </a:r>
            <a:r>
              <a:rPr lang="en-US" altLang="ko-KR" dirty="0">
                <a:hlinkClick r:id="rId3"/>
              </a:rPr>
              <a:t>/</a:t>
            </a:r>
            <a:r>
              <a:rPr lang="en-US" altLang="ko-KR" dirty="0" err="1">
                <a:hlinkClick r:id="rId3"/>
              </a:rPr>
              <a:t>TextDataLecture</a:t>
            </a:r>
            <a:r>
              <a:rPr lang="en-US" altLang="ko-KR" dirty="0">
                <a:hlinkClick r:id="rId3"/>
              </a:rPr>
              <a:t>: </a:t>
            </a:r>
            <a:r>
              <a:rPr lang="ko-KR" altLang="en-US" dirty="0">
                <a:hlinkClick r:id="rId3"/>
              </a:rPr>
              <a:t>텍스트 데이터 분석 연수용 코드 및 데이터</a:t>
            </a:r>
            <a:endParaRPr lang="en-US" altLang="ko-KR" dirty="0"/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7D3F1099-95E5-09AA-4A29-5AD030FEB6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648951"/>
              </p:ext>
            </p:extLst>
          </p:nvPr>
        </p:nvGraphicFramePr>
        <p:xfrm>
          <a:off x="2160493" y="2017036"/>
          <a:ext cx="7318189" cy="4738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Bitmap Image" r:id="rId4" imgW="12268080" imgH="7943760" progId="PBrush">
                  <p:embed/>
                </p:oleObj>
              </mc:Choice>
              <mc:Fallback>
                <p:oleObj name="Bitmap Image" r:id="rId4" imgW="12268080" imgH="794376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7D3F1099-95E5-09AA-4A29-5AD030FEB6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0493" y="2017036"/>
                        <a:ext cx="7318189" cy="4738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4434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tendard">
      <a:majorFont>
        <a:latin typeface="Pretendard Medium"/>
        <a:ea typeface="Pretendard Medium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SharedFile xmlns="http://schemas.microsoft.com/sharepoint/v3" xsi:nil="true"/>
    <xd_ProgID xmlns="http://schemas.microsoft.com/sharepoint/v3" xsi:nil="true"/>
    <AuthorDept xmlns="http://schemas.microsoft.com/sharepoint/v3" xsi:nil="true"/>
    <AuthorName xmlns="http://schemas.microsoft.com/sharepoint/v3" xsi:nil="true"/>
    <EditorDept xmlns="http://schemas.microsoft.com/sharepoint/v3" xsi:nil="true"/>
    <EditorName xmlns="http://schemas.microsoft.com/sharepoint/v3" xsi:nil="true"/>
    <TemplateUrl xmlns="http://schemas.microsoft.com/sharepoint/v3" xsi:nil="true"/>
    <LikeCount xmlns="8d433e7e-2046-437a-8e3b-55d2da8bfc9a" xsi:nil="true"/>
    <LikeUsers xmlns="8d433e7e-2046-437a-8e3b-55d2da8bfc9a" xsi:nil="true"/>
    <LastModifiedByFeed xmlns="8d433e7e-2046-437a-8e3b-55d2da8bfc9a" xsi:nil="true"/>
    <LastCommentInfoByFeed0 xmlns="8d433e7e-2046-437a-8e3b-55d2da8bfc9a" xsi:nil="true"/>
    <LastModifiedByFeed0 xmlns="8d433e7e-2046-437a-8e3b-55d2da8bfc9a" xsi:nil="true"/>
    <LastCommentInfoByFeed xmlns="8d433e7e-2046-437a-8e3b-55d2da8bfc9a" xsi:nil="true"/>
    <LastModifiedByFeed1 xmlns="8d433e7e-2046-437a-8e3b-55d2da8bfc9a" xsi:nil="true"/>
    <LastCommentInfoByFeed1 xmlns="8d433e7e-2046-437a-8e3b-55d2da8bfc9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ECMDocLibContentType" ma:contentTypeID="0x010100F232DC283A0D4D749B6A46903F588C0D00C9612E2BA7E86043A3005F24511A13BB" ma:contentTypeVersion="10" ma:contentTypeDescription="ECM 커스텀 문서라이브러리 컨텐츠 타입" ma:contentTypeScope="" ma:versionID="da796d2fdc93ab28b99a5eb3eef985ad">
  <xsd:schema xmlns:xsd="http://www.w3.org/2001/XMLSchema" xmlns:xs="http://www.w3.org/2001/XMLSchema" xmlns:p="http://schemas.microsoft.com/office/2006/metadata/properties" xmlns:ns1="http://schemas.microsoft.com/sharepoint/v3" xmlns:ns2="6f1ca7a1-f28b-4ec8-919d-d3402083a8fd" xmlns:ns3="8d433e7e-2046-437a-8e3b-55d2da8bfc9a" targetNamespace="http://schemas.microsoft.com/office/2006/metadata/properties" ma:root="true" ma:fieldsID="e487712b7c4f81ffa52b5fdd729b49df" ns1:_="" ns2:_="" ns3:_="">
    <xsd:import namespace="http://schemas.microsoft.com/sharepoint/v3"/>
    <xsd:import namespace="6f1ca7a1-f28b-4ec8-919d-d3402083a8fd"/>
    <xsd:import namespace="8d433e7e-2046-437a-8e3b-55d2da8bfc9a"/>
    <xsd:element name="properties">
      <xsd:complexType>
        <xsd:sequence>
          <xsd:element name="documentManagement">
            <xsd:complexType>
              <xsd:all>
                <xsd:element ref="ns1:TemplateUrl" minOccurs="0"/>
                <xsd:element ref="ns1:xd_ProgID" minOccurs="0"/>
                <xsd:element ref="ns1:xd_Signature" minOccurs="0"/>
                <xsd:element ref="ns1:AuthorName" minOccurs="0"/>
                <xsd:element ref="ns1:AuthorDept" minOccurs="0"/>
                <xsd:element ref="ns1:EditorName" minOccurs="0"/>
                <xsd:element ref="ns1:EditorDept" minOccurs="0"/>
                <xsd:element ref="ns1:DocSharedFile" minOccurs="0"/>
                <xsd:element ref="ns2:SharedWithUsers" minOccurs="0"/>
                <xsd:element ref="ns2:SharedWithDetails" minOccurs="0"/>
                <xsd:element ref="ns3:LikeUsers" minOccurs="0"/>
                <xsd:element ref="ns3:LikeCount" minOccurs="0"/>
                <xsd:element ref="ns3:LastModifiedByFeed" minOccurs="0"/>
                <xsd:element ref="ns3:LastCommentInfoByFeed" minOccurs="0"/>
                <xsd:element ref="ns3:LastModifiedByFeed0" minOccurs="0"/>
                <xsd:element ref="ns3:LastCommentInfoByFeed0" minOccurs="0"/>
                <xsd:element ref="ns3:LastModifiedByFeed1" minOccurs="0"/>
                <xsd:element ref="ns3:LastCommentInfoByFeed1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TemplateUrl" ma:index="5" nillable="true" ma:displayName="서식 파일 링크" ma:hidden="true" ma:internalName="TemplateUrl">
      <xsd:simpleType>
        <xsd:restriction base="dms:Text"/>
      </xsd:simpleType>
    </xsd:element>
    <xsd:element name="xd_ProgID" ma:index="6" nillable="true" ma:displayName="HTML 파일 링크" ma:hidden="true" ma:internalName="xd_ProgID">
      <xsd:simpleType>
        <xsd:restriction base="dms:Text"/>
      </xsd:simpleType>
    </xsd:element>
    <xsd:element name="xd_Signature" ma:index="7" nillable="true" ma:displayName="서명됨" ma:hidden="true" ma:internalName="xd_Signature" ma:readOnly="true">
      <xsd:simpleType>
        <xsd:restriction base="dms:Boolean"/>
      </xsd:simpleType>
    </xsd:element>
    <xsd:element name="AuthorName" ma:index="10" nillable="true" ma:displayName="작성자" ma:description="작성자 이름 필드" ma:internalName="AuthorName">
      <xsd:simpleType>
        <xsd:restriction base="dms:Text"/>
      </xsd:simpleType>
    </xsd:element>
    <xsd:element name="AuthorDept" ma:index="11" nillable="true" ma:displayName="작성자 부서" ma:description="작성자 부서 필드" ma:internalName="AuthorDept">
      <xsd:simpleType>
        <xsd:restriction base="dms:Text"/>
      </xsd:simpleType>
    </xsd:element>
    <xsd:element name="EditorName" ma:index="12" nillable="true" ma:displayName="수정자" ma:description="수정자 이름 필드" ma:hidden="true" ma:internalName="EditorName">
      <xsd:simpleType>
        <xsd:restriction base="dms:Text"/>
      </xsd:simpleType>
    </xsd:element>
    <xsd:element name="EditorDept" ma:index="13" nillable="true" ma:displayName="수정자 부서" ma:description="수정자 부서 필드" ma:internalName="EditorDept">
      <xsd:simpleType>
        <xsd:restriction base="dms:Text"/>
      </xsd:simpleType>
    </xsd:element>
    <xsd:element name="DocSharedFile" ma:index="14" nillable="true" ma:displayName="공유" ma:description="문서 공유 여부 필드" ma:internalName="DocSharedFil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1ca7a1-f28b-4ec8-919d-d3402083a8f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33e7e-2046-437a-8e3b-55d2da8bfc9a" elementFormDefault="qualified">
    <xsd:import namespace="http://schemas.microsoft.com/office/2006/documentManagement/types"/>
    <xsd:import namespace="http://schemas.microsoft.com/office/infopath/2007/PartnerControls"/>
    <xsd:element name="LikeUsers" ma:index="17" nillable="true" ma:displayName="LikeUsers" ma:internalName="LikeUsers">
      <xsd:simpleType>
        <xsd:restriction base="dms:Text"/>
      </xsd:simpleType>
    </xsd:element>
    <xsd:element name="LikeCount" ma:index="18" nillable="true" ma:displayName="LikeCount" ma:internalName="LikeCount">
      <xsd:simpleType>
        <xsd:restriction base="dms:Unknown"/>
      </xsd:simpleType>
    </xsd:element>
    <xsd:element name="LastModifiedByFeed" ma:index="19" nillable="true" ma:displayName="LastModifiedByFeed" ma:internalName="LastModifiedByFeed">
      <xsd:simpleType>
        <xsd:restriction base="dms:DateTime"/>
      </xsd:simpleType>
    </xsd:element>
    <xsd:element name="LastCommentInfoByFeed" ma:index="20" nillable="true" ma:displayName="LastCommentInfoByFeed" ma:internalName="LastCommentInfoByFeed">
      <xsd:simpleType>
        <xsd:restriction base="dms:Note">
          <xsd:maxLength value="255"/>
        </xsd:restriction>
      </xsd:simpleType>
    </xsd:element>
    <xsd:element name="LastModifiedByFeed0" ma:index="21" nillable="true" ma:displayName="LastModifiedByFeed" ma:internalName="LastModifiedByFeed0">
      <xsd:simpleType>
        <xsd:restriction base="dms:DateTime"/>
      </xsd:simpleType>
    </xsd:element>
    <xsd:element name="LastCommentInfoByFeed0" ma:index="22" nillable="true" ma:displayName="LastCommentInfoByFeed" ma:internalName="LastCommentInfoByFeed0">
      <xsd:simpleType>
        <xsd:restriction base="dms:Note">
          <xsd:maxLength value="255"/>
        </xsd:restriction>
      </xsd:simpleType>
    </xsd:element>
    <xsd:element name="LastModifiedByFeed1" ma:index="23" nillable="true" ma:displayName="LastModifiedByFeed" ma:internalName="LastModifiedByFeed1">
      <xsd:simpleType>
        <xsd:restriction base="dms:DateTime"/>
      </xsd:simpleType>
    </xsd:element>
    <xsd:element name="LastCommentInfoByFeed1" ma:index="24" nillable="true" ma:displayName="LastCommentInfoByFeed" ma:internalName="LastCommentInfoByFeed1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7190E6-18AF-45D4-8198-5F124DD11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745BAD-E3D7-4E5D-AE2A-B5283FCEFE97}">
  <ds:schemaRefs>
    <ds:schemaRef ds:uri="http://www.w3.org/XML/1998/namespace"/>
    <ds:schemaRef ds:uri="http://purl.org/dc/elements/1.1/"/>
    <ds:schemaRef ds:uri="6f1ca7a1-f28b-4ec8-919d-d3402083a8fd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sharepoint/v3"/>
    <ds:schemaRef ds:uri="http://schemas.openxmlformats.org/package/2006/metadata/core-properties"/>
    <ds:schemaRef ds:uri="8d433e7e-2046-437a-8e3b-55d2da8bfc9a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BD536EB-2E03-4EB1-BA7D-1A6D8508DB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f1ca7a1-f28b-4ec8-919d-d3402083a8fd"/>
    <ds:schemaRef ds:uri="8d433e7e-2046-437a-8e3b-55d2da8bfc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3257</Words>
  <Application>Microsoft Office PowerPoint</Application>
  <PresentationFormat>와이드스크린</PresentationFormat>
  <Paragraphs>506</Paragraphs>
  <Slides>61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0" baseType="lpstr">
      <vt:lpstr>Times New Roman</vt:lpstr>
      <vt:lpstr>Pretendard</vt:lpstr>
      <vt:lpstr>Pretendard Medium</vt:lpstr>
      <vt:lpstr>굴림</vt:lpstr>
      <vt:lpstr>Arial</vt:lpstr>
      <vt:lpstr>Cambria Math</vt:lpstr>
      <vt:lpstr>맑은 고딕</vt:lpstr>
      <vt:lpstr>Office 테마</vt:lpstr>
      <vt:lpstr>Bitmap Image</vt:lpstr>
      <vt:lpstr>텍스트 데이터 이해와 분석</vt:lpstr>
      <vt:lpstr>PowerPoint 프레젠테이션</vt:lpstr>
      <vt:lpstr>텍스트 데이터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텍스트 데이터 수집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텍스트 전처리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텍스트 표현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텍스트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텍스트 데이터의 이해와 분석</dc:title>
  <dc:creator>전민제</dc:creator>
  <cp:lastModifiedBy>한승욱</cp:lastModifiedBy>
  <cp:revision>102</cp:revision>
  <dcterms:created xsi:type="dcterms:W3CDTF">2021-03-11T11:35:14Z</dcterms:created>
  <dcterms:modified xsi:type="dcterms:W3CDTF">2022-10-04T23:45:40Z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0x010100F232DC283A0D4D749B6A46903F588C0D00C9612E2BA7E86043A3005F24511A13BB</vt:lpwstr>
  </property>
</Properties>
</file>